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8" r:id="rId2"/>
    <p:sldMasterId id="2147483710" r:id="rId3"/>
  </p:sldMasterIdLst>
  <p:notesMasterIdLst>
    <p:notesMasterId r:id="rId20"/>
  </p:notesMasterIdLst>
  <p:sldIdLst>
    <p:sldId id="2224" r:id="rId4"/>
    <p:sldId id="2223" r:id="rId5"/>
    <p:sldId id="1848" r:id="rId6"/>
    <p:sldId id="1859" r:id="rId7"/>
    <p:sldId id="1762" r:id="rId8"/>
    <p:sldId id="2072" r:id="rId9"/>
    <p:sldId id="2073" r:id="rId10"/>
    <p:sldId id="2074" r:id="rId11"/>
    <p:sldId id="1763" r:id="rId12"/>
    <p:sldId id="1771" r:id="rId13"/>
    <p:sldId id="2068" r:id="rId14"/>
    <p:sldId id="2225" r:id="rId15"/>
    <p:sldId id="2069" r:id="rId16"/>
    <p:sldId id="2226" r:id="rId17"/>
    <p:sldId id="2218" r:id="rId18"/>
    <p:sldId id="1711" r:id="rId19"/>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D2E90"/>
    <a:srgbClr val="3E0099"/>
    <a:srgbClr val="482C89"/>
    <a:srgbClr val="FCC618"/>
    <a:srgbClr val="462A88"/>
    <a:srgbClr val="FFD888"/>
    <a:srgbClr val="956D6A"/>
    <a:srgbClr val="7589C4"/>
    <a:srgbClr val="946C6D"/>
    <a:srgbClr val="CA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4" autoAdjust="0"/>
    <p:restoredTop sz="73946" autoAdjust="0"/>
  </p:normalViewPr>
  <p:slideViewPr>
    <p:cSldViewPr snapToGrid="0">
      <p:cViewPr varScale="1">
        <p:scale>
          <a:sx n="93" d="100"/>
          <a:sy n="93" d="100"/>
        </p:scale>
        <p:origin x="2136" y="192"/>
      </p:cViewPr>
      <p:guideLst/>
    </p:cSldViewPr>
  </p:slideViewPr>
  <p:outlineViewPr>
    <p:cViewPr>
      <p:scale>
        <a:sx n="33" d="100"/>
        <a:sy n="33" d="100"/>
      </p:scale>
      <p:origin x="0" y="-17412"/>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44" d="100"/>
          <a:sy n="44" d="100"/>
        </p:scale>
        <p:origin x="1916"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30T10:47:08.476"/>
    </inkml:context>
    <inkml:brush xml:id="br0">
      <inkml:brushProperty name="width" value="0.05" units="cm"/>
      <inkml:brushProperty name="height" value="0.05" units="cm"/>
      <inkml:brushProperty name="ignorePressure" value="1"/>
    </inkml:brush>
  </inkml:definitions>
  <inkml:trace contextRef="#ctx0" brushRef="#br0">0 14,'0'-6,"0"-2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36E048-A352-4BB6-BBCC-BD44E551F68E}" type="datetimeFigureOut">
              <a:rPr lang="en-ZA" smtClean="0"/>
              <a:t>2021/12/01</a:t>
            </a:fld>
            <a:endParaRPr lang="en-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F9EFC38-92A7-4091-BBA3-9AC4DF771430}" type="slidenum">
              <a:rPr lang="en-ZA" smtClean="0"/>
              <a:t>‹#›</a:t>
            </a:fld>
            <a:endParaRPr lang="en-ZA"/>
          </a:p>
        </p:txBody>
      </p:sp>
    </p:spTree>
    <p:extLst>
      <p:ext uri="{BB962C8B-B14F-4D97-AF65-F5344CB8AC3E}">
        <p14:creationId xmlns:p14="http://schemas.microsoft.com/office/powerpoint/2010/main" val="195319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Presentation helps you to identify the child protection challenges happening in your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people in the community are having lots of different conversations about the child protection challenges happening in their community.  We have used a child protection emoji language to illustrate these conversations.</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114112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For this exercise, you will want to ask your participants to identify all of the child protection challenges that they have seen or observed in their community. </a:t>
            </a:r>
          </a:p>
          <a:p>
            <a:r>
              <a:rPr lang="en-ZA" dirty="0"/>
              <a:t>They can identify these using stickers, buttons, markers on a printed or projected community map, or just by listing them on a piece of paper.</a:t>
            </a:r>
          </a:p>
          <a:p>
            <a:r>
              <a:rPr lang="en-ZA" dirty="0"/>
              <a:t>If your participants are working in a group, suggest that they spend some time describing their community to the rest of the team, so that they understand the context of the challenges that they identify.</a:t>
            </a:r>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246974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they have identified all of their challenges, ask them to make a list of all of the things that they think are causing the challenges in their community and another list of all of the things that they think can prevent these challenges from taking place.</a:t>
            </a:r>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60538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are using this presentation as the workshop stimulus, you may want to press pause now, so that participants can spend some time exploring the community map (Press Pause Now).</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26356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a group of child protection officers identifying the child protection challenges in their community.  Once they had acknowledged that the challenges existed, they could start to work towards solutions to solve them.</a:t>
            </a:r>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129287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exercise, of identifying child protection challenges and what promotes or prevents them, is very important if we want to solve these problems. </a:t>
            </a:r>
          </a:p>
          <a:p>
            <a:r>
              <a:rPr lang="en-ZA" dirty="0"/>
              <a:t>When something bad happens in a community such as the rape or abuse of a child.  People will go through a number of stages in trying to make sense of this terrible event.</a:t>
            </a:r>
          </a:p>
          <a:p>
            <a:r>
              <a:rPr lang="en-ZA" dirty="0"/>
              <a:t>They will go through shock, “I can’t believe this has happened”.</a:t>
            </a:r>
          </a:p>
          <a:p>
            <a:r>
              <a:rPr lang="en-ZA" dirty="0"/>
              <a:t>They may even go through denial, “perhaps this didn’t happen and the child is lying?”</a:t>
            </a:r>
          </a:p>
          <a:p>
            <a:r>
              <a:rPr lang="en-ZA" dirty="0"/>
              <a:t>But often more evidence will emerge and the community will become aware and finally accept that there is a problem in their community and amongst their families.</a:t>
            </a:r>
          </a:p>
          <a:p>
            <a:r>
              <a:rPr lang="en-ZA" dirty="0"/>
              <a:t>Although child protection challenges such as abandonment, neglect, abuse and exploitation rock the very foundations of our communities, we cannot solve these problems until we accept that they are, in fact, taking place.</a:t>
            </a:r>
          </a:p>
          <a:p>
            <a:r>
              <a:rPr lang="en-ZA" dirty="0"/>
              <a:t>As quickly as possible, we need to move our communities into understanding and testing new ways of doing things to make sure that these kinds of challenges don’t happen again.</a:t>
            </a:r>
          </a:p>
          <a:p>
            <a:r>
              <a:rPr lang="en-ZA" dirty="0"/>
              <a:t>This exercise is critical, as it moves people on from holding onto the past, to letting go and finally moving forward as a stronger community intent on the care and protection of their children.</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27649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Child Protection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Be sure to like this video and subscribe to our Courage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127536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Child protection is the prevention and responding to violence, exploitation and abuse against children.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40017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Before we can start to solve our child protection challenges, we need to identify what challenges are taking place in our community and why they are happening?</a:t>
            </a:r>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44837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These are some useful tools that will help you to identify the child protection challenges and their drivers in your community, which you can download from the Courage Child Protection Website or order a printed version online.  </a:t>
            </a:r>
          </a:p>
          <a:p>
            <a:r>
              <a:rPr lang="en-ZA" sz="1200" dirty="0"/>
              <a:t>As stimulus for your child protection identification exercise you can either use:</a:t>
            </a:r>
          </a:p>
          <a:p>
            <a:r>
              <a:rPr lang="en-ZA" sz="1200" dirty="0"/>
              <a:t>An A1 Courage Community Map which is available in portrait or landscape format and some coloured buttons or stickers.</a:t>
            </a:r>
          </a:p>
          <a:p>
            <a:r>
              <a:rPr lang="en-ZA" sz="1200" dirty="0"/>
              <a:t>Or you can play this video and ask participants to list child protection challenges that they have seen in their community.</a:t>
            </a:r>
          </a:p>
          <a:p>
            <a:r>
              <a:rPr lang="en-ZA" sz="1200" dirty="0"/>
              <a:t>Or you can download and project the Courage Community Map from the presentation format off our website, and use coloured marker pens to identify your community’s child protection challenges.</a:t>
            </a:r>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18140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This is the Courage Community Map, and represents a community anywhere in the world.</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406817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the top left-hand corner and moving right, you will see different kinds of companies, main roads, night clubs, bars and border posts.</a:t>
            </a:r>
          </a:p>
          <a:p>
            <a:r>
              <a:rPr lang="en-US" dirty="0"/>
              <a:t>Moving down, you will see public spaces such as parks where people can relax and meet friends outside, and then there are different kinds of residential areas.</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409721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residential areas have formal houses, and some have informal houses as you can see in the middle of this community map.</a:t>
            </a:r>
          </a:p>
          <a:p>
            <a:r>
              <a:rPr lang="en-US" dirty="0"/>
              <a:t>There are also child protection organizations, social workers, courts, clinics and government departments that span a number of different areas such as home affairs and social development.</a:t>
            </a:r>
          </a:p>
          <a:p>
            <a:r>
              <a:rPr lang="en-US" dirty="0"/>
              <a:t>Moving back to the left of the map, you will see  early childhood development </a:t>
            </a:r>
            <a:r>
              <a:rPr lang="en-US" dirty="0" err="1"/>
              <a:t>centres</a:t>
            </a:r>
            <a:r>
              <a:rPr lang="en-US" dirty="0"/>
              <a:t> or creches and schools.</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762243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schools there are universities and places of post graduate study.</a:t>
            </a:r>
          </a:p>
          <a:p>
            <a:r>
              <a:rPr lang="en-US" dirty="0"/>
              <a:t>You will also find religious intuitions, baby and children’s homes, a range of different health clinics, police stations, rehabilitation and psychiatric units, birth mother homes and hospitals.</a:t>
            </a:r>
          </a:p>
          <a:p>
            <a:r>
              <a:rPr lang="en-US" dirty="0"/>
              <a:t>Finally in the bottom left-hand corner you can see a home that is situated in a rural area,  where people may go to visit their family and where they have come from.</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278658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There are different kinds of people in this community from children to families, spiritual, traditional and community leaders, doctors, nurses, social workers, police officers and government officials.  There are also people who struggle to fit into communities such as drug addicts or those with criminal intent. </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359874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BC07FE9-65EF-4C04-801F-4C3866242EA0}" type="datetimeFigureOut">
              <a:rPr lang="en-US" smtClean="0"/>
              <a:pPr/>
              <a:t>12/1/21</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280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226069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796629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307153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EA85-8A01-2C47-951E-EA2D6E3EFA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E8FCFBB-8D75-8D45-829E-420820947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5244D0-A1EA-B645-8F01-73BA741C7681}"/>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FF71D6F4-58E8-5B46-AD9E-8A699AA83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EDCAA-B6E3-4D40-A76D-31D5E18BB9D4}"/>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764606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EA22-9398-A045-87D2-649457BCA4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1EFCEA-6BAA-204F-955F-835157833D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F63E14-EE87-E34E-8B25-244ACAFFDCD5}"/>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E2A096FB-AF6F-B149-A875-08A89A646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1FA04-DF29-8F4A-B901-9A674A55DA73}"/>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295309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C649-0396-DD44-B132-490C3A88B67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1ED2C27-0FDF-7249-AFAB-CC92D77E03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4ACC00-141F-AD40-935B-FA6FFAE2EC23}"/>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B4ED30FB-8AE1-CA49-BE74-9818276DD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D2067-20AB-8F42-8041-F130CA888FED}"/>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427665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1235-603F-504C-9C8E-0334450B14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415EC1-0BBC-5B42-BE1C-FDAC9DD0430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89E2AD-979B-C442-AE90-E010F6BD12A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769AF3-742E-3745-B2B1-845518153D33}"/>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6" name="Footer Placeholder 5">
            <a:extLst>
              <a:ext uri="{FF2B5EF4-FFF2-40B4-BE49-F238E27FC236}">
                <a16:creationId xmlns:a16="http://schemas.microsoft.com/office/drawing/2014/main" id="{C3744347-0BB6-F449-8C0A-C8ECEAB8E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9A521-F83C-B448-B131-1F86D0EB0796}"/>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163309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6BFF-C168-8845-A5A6-FD56B9C181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7AB45A-A071-8D40-9B3D-04A95B951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2678EB-D5EC-4343-822F-E6E3E4184A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3C323F6-5250-EA4D-B57E-3CC2ED55F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436C758-17E6-4E40-8015-5A781E319EA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78B543-110C-E442-9189-DDACF782F3D6}"/>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8" name="Footer Placeholder 7">
            <a:extLst>
              <a:ext uri="{FF2B5EF4-FFF2-40B4-BE49-F238E27FC236}">
                <a16:creationId xmlns:a16="http://schemas.microsoft.com/office/drawing/2014/main" id="{26197242-805F-BF42-9651-C292847D9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7C0DC5-9F5D-6B49-B90F-198889294D9D}"/>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367155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D4E3-55A2-5845-8C4F-2D8EA0C750D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3BFDB9-05D4-644A-AE16-D002BB02553C}"/>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4" name="Footer Placeholder 3">
            <a:extLst>
              <a:ext uri="{FF2B5EF4-FFF2-40B4-BE49-F238E27FC236}">
                <a16:creationId xmlns:a16="http://schemas.microsoft.com/office/drawing/2014/main" id="{B21C46BA-9993-014B-8DAA-589E7FE62D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4C6A13-E84A-C141-858F-FC48F429B74E}"/>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2021702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893EDA-B0B3-684E-9D6B-2EBE64AE0296}"/>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3" name="Footer Placeholder 2">
            <a:extLst>
              <a:ext uri="{FF2B5EF4-FFF2-40B4-BE49-F238E27FC236}">
                <a16:creationId xmlns:a16="http://schemas.microsoft.com/office/drawing/2014/main" id="{D0C16F12-4FF0-0B4A-A65C-0B74AF8269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7B0493-5C4B-2046-B563-169C8DD4764D}"/>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139122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125106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E387-5B72-3B4C-9711-C100E60B2B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4CC5762-189F-4240-BEC3-4A6DF7F63C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A3CE281-5121-8548-AA26-52ABBB302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0A65DF-D44E-2B41-9FF1-7BF01899F2FF}"/>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6" name="Footer Placeholder 5">
            <a:extLst>
              <a:ext uri="{FF2B5EF4-FFF2-40B4-BE49-F238E27FC236}">
                <a16:creationId xmlns:a16="http://schemas.microsoft.com/office/drawing/2014/main" id="{4DAF7FFC-CD4B-5540-9F4C-084CBD16F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79890A-D6CE-E047-8E29-5981178EFE0A}"/>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1510757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F878-96B0-DE4D-910F-0128CDE264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430D0B5-0AB4-0F40-A6B7-3C5BF9C02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AE9F50-C3D0-1A43-95EC-C381F4B1D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C0D324-3FF1-FB43-AB7F-8B0A8C94885F}"/>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6" name="Footer Placeholder 5">
            <a:extLst>
              <a:ext uri="{FF2B5EF4-FFF2-40B4-BE49-F238E27FC236}">
                <a16:creationId xmlns:a16="http://schemas.microsoft.com/office/drawing/2014/main" id="{25A00E00-C060-974B-955A-C195C1D003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9D2B3-A7E1-A745-B307-4CD73F3CBD26}"/>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303838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B482-6BDA-8A40-8562-6BE145E2E44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468B2D-20E3-8E4F-A44E-BEE7A02C787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6CC135-3812-BF43-B79E-D9835C924083}"/>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50630397-62EB-1941-B009-F8CD48280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23A1D-91CB-FF4D-86F1-EF407187EE60}"/>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80752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0DADAE-A56F-BF43-9E95-6F15A5A23B6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C4A3E7-8130-544B-936E-99CF5F47E41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13E6B9-FA1A-0641-B23E-A5586F2A7E36}"/>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633DE5F9-70E2-DB49-A486-275E920BC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90AFB-59F5-6F41-B05D-234A834014BA}"/>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3040639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AAD3-C2D3-2C44-8AA7-CECAC1EFA49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937E1CD-2867-6A43-B6F8-2671D75972DF}"/>
              </a:ext>
            </a:extLst>
          </p:cNvPr>
          <p:cNvSpPr>
            <a:spLocks noGrp="1"/>
          </p:cNvSpPr>
          <p:nvPr>
            <p:ph type="dt" sz="half" idx="10"/>
          </p:nvPr>
        </p:nvSpPr>
        <p:spPr/>
        <p:txBody>
          <a:bodyPr/>
          <a:lstStyle/>
          <a:p>
            <a:fld id="{26BB715B-F6D1-8943-B6CC-4A989E9DBD69}" type="datetimeFigureOut">
              <a:rPr lang="en-US" smtClean="0"/>
              <a:t>12/1/21</a:t>
            </a:fld>
            <a:endParaRPr lang="en-US"/>
          </a:p>
        </p:txBody>
      </p:sp>
      <p:sp>
        <p:nvSpPr>
          <p:cNvPr id="4" name="Footer Placeholder 3">
            <a:extLst>
              <a:ext uri="{FF2B5EF4-FFF2-40B4-BE49-F238E27FC236}">
                <a16:creationId xmlns:a16="http://schemas.microsoft.com/office/drawing/2014/main" id="{E3F80286-DF54-B640-9482-C59ABC438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C08DD6-7BC8-B046-99D0-608775662CE4}"/>
              </a:ext>
            </a:extLst>
          </p:cNvPr>
          <p:cNvSpPr>
            <a:spLocks noGrp="1"/>
          </p:cNvSpPr>
          <p:nvPr>
            <p:ph type="sldNum" sz="quarter" idx="12"/>
          </p:nvPr>
        </p:nvSpPr>
        <p:spPr/>
        <p:txBody>
          <a:bodyPr/>
          <a:lstStyle/>
          <a:p>
            <a:fld id="{C7B904B8-2726-7D48-8C96-C4426E1AE833}" type="slidenum">
              <a:rPr lang="en-US" smtClean="0"/>
              <a:t>‹#›</a:t>
            </a:fld>
            <a:endParaRPr lang="en-US"/>
          </a:p>
        </p:txBody>
      </p:sp>
    </p:spTree>
    <p:extLst>
      <p:ext uri="{BB962C8B-B14F-4D97-AF65-F5344CB8AC3E}">
        <p14:creationId xmlns:p14="http://schemas.microsoft.com/office/powerpoint/2010/main" val="309648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33644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E82F21-A57F-4E78-9F06-D9988EAD901A}" type="datetimeFigureOut">
              <a:rPr lang="en-ZA" smtClean="0"/>
              <a:t>2021/12/01</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06473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58593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E82F21-A57F-4E78-9F06-D9988EAD901A}" type="datetimeFigureOut">
              <a:rPr lang="en-ZA" smtClean="0"/>
              <a:t>2021/12/01</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5881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E82F21-A57F-4E78-9F06-D9988EAD901A}" type="datetimeFigureOut">
              <a:rPr lang="en-ZA" smtClean="0"/>
              <a:t>2021/12/01</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85648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2F21-A57F-4E78-9F06-D9988EAD901A}" type="datetimeFigureOut">
              <a:rPr lang="en-ZA" smtClean="0"/>
              <a:t>2021/12/01</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706842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2021/12/01</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64423577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196754"/>
            <a:ext cx="109728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08">
                <a:solidFill>
                  <a:schemeClr val="tx1"/>
                </a:solidFill>
              </a:defRPr>
            </a:lvl1pPr>
          </a:lstStyle>
          <a:p>
            <a:fld id="{BBC07FE9-65EF-4C04-801F-4C3866242EA0}" type="datetimeFigureOut">
              <a:rPr lang="en-US" smtClean="0"/>
              <a:pPr/>
              <a:t>12/1/21</a:t>
            </a:fld>
            <a:endParaRPr lang="en-ZA"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08">
                <a:solidFill>
                  <a:schemeClr val="tx1"/>
                </a:solidFill>
              </a:defRPr>
            </a:lvl1pPr>
          </a:lstStyle>
          <a:p>
            <a:endParaRPr lang="en-ZA"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08">
                <a:solidFill>
                  <a:schemeClr val="tx1"/>
                </a:solidFill>
              </a:defRPr>
            </a:lvl1p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0861482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44083" rtl="0" eaLnBrk="1" latinLnBrk="0" hangingPunct="1">
        <a:spcBef>
          <a:spcPct val="0"/>
        </a:spcBef>
        <a:buNone/>
        <a:defRPr sz="249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Font typeface="Arial" pitchFamily="34" charset="0"/>
        <a:buChar char="•"/>
        <a:defRPr sz="1662"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8134876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850CC-5093-BD40-8085-2D807A109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71D92D-B1C9-F547-82F0-A765F4EC14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9D67CE-EC4F-9845-BD63-71E55031A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B715B-F6D1-8943-B6CC-4A989E9DBD69}" type="datetimeFigureOut">
              <a:rPr lang="en-US" smtClean="0"/>
              <a:t>12/1/21</a:t>
            </a:fld>
            <a:endParaRPr lang="en-US"/>
          </a:p>
        </p:txBody>
      </p:sp>
      <p:sp>
        <p:nvSpPr>
          <p:cNvPr id="5" name="Footer Placeholder 4">
            <a:extLst>
              <a:ext uri="{FF2B5EF4-FFF2-40B4-BE49-F238E27FC236}">
                <a16:creationId xmlns:a16="http://schemas.microsoft.com/office/drawing/2014/main" id="{3F46A190-E1A9-E142-9591-41CB65111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03C2B5-7866-3E4B-9E6B-38040BC02A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904B8-2726-7D48-8C96-C4426E1AE833}" type="slidenum">
              <a:rPr lang="en-US" smtClean="0"/>
              <a:t>‹#›</a:t>
            </a:fld>
            <a:endParaRPr lang="en-US"/>
          </a:p>
        </p:txBody>
      </p:sp>
    </p:spTree>
    <p:extLst>
      <p:ext uri="{BB962C8B-B14F-4D97-AF65-F5344CB8AC3E}">
        <p14:creationId xmlns:p14="http://schemas.microsoft.com/office/powerpoint/2010/main" val="57831685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customXml" Target="../ink/ink1.xml"/><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38.png"/><Relationship Id="rId12" Type="http://schemas.microsoft.com/office/2007/relationships/hdphoto" Target="../media/hdphoto4.wdp"/><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4668982" y="1335837"/>
            <a:ext cx="6927273"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Identifying the child protection challenges in your community</a:t>
            </a:r>
          </a:p>
        </p:txBody>
      </p:sp>
      <p:pic>
        <p:nvPicPr>
          <p:cNvPr id="5" name="Picture 4" descr="Logo&#10;&#10;Description automatically generated">
            <a:extLst>
              <a:ext uri="{FF2B5EF4-FFF2-40B4-BE49-F238E27FC236}">
                <a16:creationId xmlns:a16="http://schemas.microsoft.com/office/drawing/2014/main" id="{3C8D2A29-D122-5C44-BE1E-6C86DF3C9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251" y="1209232"/>
            <a:ext cx="3425184" cy="4038863"/>
          </a:xfrm>
          <a:prstGeom prst="rect">
            <a:avLst/>
          </a:prstGeom>
        </p:spPr>
      </p:pic>
      <p:sp>
        <p:nvSpPr>
          <p:cNvPr id="9" name="TextBox 8">
            <a:extLst>
              <a:ext uri="{FF2B5EF4-FFF2-40B4-BE49-F238E27FC236}">
                <a16:creationId xmlns:a16="http://schemas.microsoft.com/office/drawing/2014/main" id="{53A2AA5A-09F6-304F-82AC-7D8A8C5DF9EB}"/>
              </a:ext>
            </a:extLst>
          </p:cNvPr>
          <p:cNvSpPr txBox="1"/>
          <p:nvPr/>
        </p:nvSpPr>
        <p:spPr>
          <a:xfrm>
            <a:off x="2687843" y="6068511"/>
            <a:ext cx="6615914" cy="553998"/>
          </a:xfrm>
          <a:prstGeom prst="rect">
            <a:avLst/>
          </a:prstGeom>
          <a:noFill/>
        </p:spPr>
        <p:txBody>
          <a:bodyPr wrap="none">
            <a:spAutoFit/>
          </a:bodyPr>
          <a:lstStyle/>
          <a:p>
            <a:pPr>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p>
        </p:txBody>
      </p:sp>
    </p:spTree>
    <p:extLst>
      <p:ext uri="{BB962C8B-B14F-4D97-AF65-F5344CB8AC3E}">
        <p14:creationId xmlns:p14="http://schemas.microsoft.com/office/powerpoint/2010/main" val="3876026946"/>
      </p:ext>
    </p:extLst>
  </p:cSld>
  <p:clrMapOvr>
    <a:masterClrMapping/>
  </p:clrMapOvr>
  <mc:AlternateContent xmlns:mc="http://schemas.openxmlformats.org/markup-compatibility/2006" xmlns:p14="http://schemas.microsoft.com/office/powerpoint/2010/main">
    <mc:Choice Requires="p14">
      <p:transition spd="slow" p14:dur="2000" advTm="7848"/>
    </mc:Choice>
    <mc:Fallback xmlns="">
      <p:transition spd="slow" advTm="78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27" name="Rectangle 26">
            <a:extLst>
              <a:ext uri="{FF2B5EF4-FFF2-40B4-BE49-F238E27FC236}">
                <a16:creationId xmlns:a16="http://schemas.microsoft.com/office/drawing/2014/main" id="{1DE470DE-742C-41AA-A36D-8FB94DDC7064}"/>
              </a:ext>
            </a:extLst>
          </p:cNvPr>
          <p:cNvSpPr/>
          <p:nvPr/>
        </p:nvSpPr>
        <p:spPr>
          <a:xfrm>
            <a:off x="636608" y="1258947"/>
            <a:ext cx="10945859" cy="5222876"/>
          </a:xfrm>
          <a:prstGeom prst="rect">
            <a:avLst/>
          </a:prstGeom>
          <a:solidFill>
            <a:srgbClr val="FFD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4105DC6E-8DD6-4230-AA33-CAE0229B6F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70" r="76564" b="11048"/>
          <a:stretch/>
        </p:blipFill>
        <p:spPr>
          <a:xfrm>
            <a:off x="8857851" y="1428878"/>
            <a:ext cx="1835740" cy="681856"/>
          </a:xfrm>
          <a:prstGeom prst="rect">
            <a:avLst/>
          </a:prstGeom>
        </p:spPr>
      </p:pic>
      <p:pic>
        <p:nvPicPr>
          <p:cNvPr id="9" name="Picture 8">
            <a:extLst>
              <a:ext uri="{FF2B5EF4-FFF2-40B4-BE49-F238E27FC236}">
                <a16:creationId xmlns:a16="http://schemas.microsoft.com/office/drawing/2014/main" id="{EBD5A7BF-ACD5-4256-BB64-9FA9D9261B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807497" y="641091"/>
            <a:ext cx="911075" cy="7339214"/>
          </a:xfrm>
          <a:prstGeom prst="rect">
            <a:avLst/>
          </a:prstGeom>
        </p:spPr>
      </p:pic>
      <p:pic>
        <p:nvPicPr>
          <p:cNvPr id="11" name="Picture 10">
            <a:extLst>
              <a:ext uri="{FF2B5EF4-FFF2-40B4-BE49-F238E27FC236}">
                <a16:creationId xmlns:a16="http://schemas.microsoft.com/office/drawing/2014/main" id="{E2009184-F066-445C-9FDE-0EFA78A0AE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9560" t="8664" b="31631"/>
          <a:stretch/>
        </p:blipFill>
        <p:spPr>
          <a:xfrm rot="10800000">
            <a:off x="1547150" y="5550881"/>
            <a:ext cx="9144001" cy="911075"/>
          </a:xfrm>
          <a:prstGeom prst="rect">
            <a:avLst/>
          </a:prstGeom>
        </p:spPr>
      </p:pic>
      <p:pic>
        <p:nvPicPr>
          <p:cNvPr id="13" name="Picture 12">
            <a:extLst>
              <a:ext uri="{FF2B5EF4-FFF2-40B4-BE49-F238E27FC236}">
                <a16:creationId xmlns:a16="http://schemas.microsoft.com/office/drawing/2014/main" id="{26CCCF48-3776-4BCF-A514-20563BBCB2F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58157" y="1380754"/>
            <a:ext cx="7486113" cy="781894"/>
          </a:xfrm>
          <a:prstGeom prst="rect">
            <a:avLst/>
          </a:prstGeom>
        </p:spPr>
      </p:pic>
      <p:pic>
        <p:nvPicPr>
          <p:cNvPr id="15" name="Picture 14">
            <a:extLst>
              <a:ext uri="{FF2B5EF4-FFF2-40B4-BE49-F238E27FC236}">
                <a16:creationId xmlns:a16="http://schemas.microsoft.com/office/drawing/2014/main" id="{78F18837-3BD6-486F-B6FA-611B2CD792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52785" y="2148082"/>
            <a:ext cx="6407893" cy="766551"/>
          </a:xfrm>
          <a:prstGeom prst="rect">
            <a:avLst/>
          </a:prstGeom>
        </p:spPr>
      </p:pic>
      <p:pic>
        <p:nvPicPr>
          <p:cNvPr id="17" name="Picture 16">
            <a:extLst>
              <a:ext uri="{FF2B5EF4-FFF2-40B4-BE49-F238E27FC236}">
                <a16:creationId xmlns:a16="http://schemas.microsoft.com/office/drawing/2014/main" id="{7228D292-B3CC-4C2D-84AC-DA8644C2F66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298"/>
          <a:stretch/>
        </p:blipFill>
        <p:spPr>
          <a:xfrm>
            <a:off x="1616420" y="3028116"/>
            <a:ext cx="6715370" cy="766551"/>
          </a:xfrm>
          <a:prstGeom prst="rect">
            <a:avLst/>
          </a:prstGeom>
        </p:spPr>
      </p:pic>
      <p:pic>
        <p:nvPicPr>
          <p:cNvPr id="19" name="Picture 18">
            <a:extLst>
              <a:ext uri="{FF2B5EF4-FFF2-40B4-BE49-F238E27FC236}">
                <a16:creationId xmlns:a16="http://schemas.microsoft.com/office/drawing/2014/main" id="{1E17010A-51CD-487B-BF57-C9F5BA190B9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705" r="13865"/>
          <a:stretch/>
        </p:blipFill>
        <p:spPr>
          <a:xfrm>
            <a:off x="8266423" y="3005371"/>
            <a:ext cx="708708" cy="766551"/>
          </a:xfrm>
          <a:prstGeom prst="rect">
            <a:avLst/>
          </a:prstGeom>
        </p:spPr>
      </p:pic>
      <p:pic>
        <p:nvPicPr>
          <p:cNvPr id="21" name="Picture 20">
            <a:extLst>
              <a:ext uri="{FF2B5EF4-FFF2-40B4-BE49-F238E27FC236}">
                <a16:creationId xmlns:a16="http://schemas.microsoft.com/office/drawing/2014/main" id="{CDB58FAC-DFA6-4DA0-901A-6375E2C92F1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73368" b="-1"/>
          <a:stretch/>
        </p:blipFill>
        <p:spPr>
          <a:xfrm rot="5400000">
            <a:off x="2903038" y="3327718"/>
            <a:ext cx="911076" cy="3600839"/>
          </a:xfrm>
          <a:prstGeom prst="rect">
            <a:avLst/>
          </a:prstGeom>
        </p:spPr>
      </p:pic>
      <p:pic>
        <p:nvPicPr>
          <p:cNvPr id="2" name="Picture 1">
            <a:extLst>
              <a:ext uri="{FF2B5EF4-FFF2-40B4-BE49-F238E27FC236}">
                <a16:creationId xmlns:a16="http://schemas.microsoft.com/office/drawing/2014/main" id="{061B91F1-B842-4B5D-B258-2B4B2803B0E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0560" r="11900" b="74504"/>
          <a:stretch/>
        </p:blipFill>
        <p:spPr>
          <a:xfrm rot="5400000">
            <a:off x="10657292" y="3010769"/>
            <a:ext cx="802650" cy="667307"/>
          </a:xfrm>
          <a:prstGeom prst="rect">
            <a:avLst/>
          </a:prstGeom>
        </p:spPr>
      </p:pic>
      <p:pic>
        <p:nvPicPr>
          <p:cNvPr id="3" name="Picture 2">
            <a:extLst>
              <a:ext uri="{FF2B5EF4-FFF2-40B4-BE49-F238E27FC236}">
                <a16:creationId xmlns:a16="http://schemas.microsoft.com/office/drawing/2014/main" id="{AC00F8D6-D7BC-4D1B-ABA9-7F7A52323A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026" t="22771" r="61696" b="31631"/>
          <a:stretch/>
        </p:blipFill>
        <p:spPr>
          <a:xfrm rot="10800000">
            <a:off x="764240" y="1384578"/>
            <a:ext cx="798503" cy="695800"/>
          </a:xfrm>
          <a:prstGeom prst="rect">
            <a:avLst/>
          </a:prstGeom>
        </p:spPr>
      </p:pic>
      <p:pic>
        <p:nvPicPr>
          <p:cNvPr id="5" name="Picture 4">
            <a:extLst>
              <a:ext uri="{FF2B5EF4-FFF2-40B4-BE49-F238E27FC236}">
                <a16:creationId xmlns:a16="http://schemas.microsoft.com/office/drawing/2014/main" id="{2FF4CF2F-337D-42F0-93C9-FDB800789D6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7849" b="64140"/>
          <a:stretch/>
        </p:blipFill>
        <p:spPr>
          <a:xfrm rot="5400000">
            <a:off x="9694030" y="3660790"/>
            <a:ext cx="911075" cy="1083167"/>
          </a:xfrm>
          <a:prstGeom prst="rect">
            <a:avLst/>
          </a:prstGeom>
        </p:spPr>
      </p:pic>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5E0807A-A7FA-4529-A2C4-BA785973BD4E}"/>
                  </a:ext>
                </a:extLst>
              </p14:cNvPr>
              <p14:cNvContentPartPr/>
              <p14:nvPr/>
            </p14:nvContentPartPr>
            <p14:xfrm>
              <a:off x="-3135432" y="2203625"/>
              <a:ext cx="360" cy="5040"/>
            </p14:xfrm>
          </p:contentPart>
        </mc:Choice>
        <mc:Fallback xmlns="">
          <p:pic>
            <p:nvPicPr>
              <p:cNvPr id="8" name="Ink 7">
                <a:extLst>
                  <a:ext uri="{FF2B5EF4-FFF2-40B4-BE49-F238E27FC236}">
                    <a16:creationId xmlns:a16="http://schemas.microsoft.com/office/drawing/2014/main" id="{F5E0807A-A7FA-4529-A2C4-BA785973BD4E}"/>
                  </a:ext>
                </a:extLst>
              </p:cNvPr>
              <p:cNvPicPr/>
              <p:nvPr/>
            </p:nvPicPr>
            <p:blipFill>
              <a:blip r:embed="rId14"/>
              <a:stretch>
                <a:fillRect/>
              </a:stretch>
            </p:blipFill>
            <p:spPr>
              <a:xfrm>
                <a:off x="-3144432" y="2195225"/>
                <a:ext cx="18000" cy="21504"/>
              </a:xfrm>
              <a:prstGeom prst="rect">
                <a:avLst/>
              </a:prstGeom>
            </p:spPr>
          </p:pic>
        </mc:Fallback>
      </mc:AlternateContent>
      <p:pic>
        <p:nvPicPr>
          <p:cNvPr id="6" name="Picture 5">
            <a:extLst>
              <a:ext uri="{FF2B5EF4-FFF2-40B4-BE49-F238E27FC236}">
                <a16:creationId xmlns:a16="http://schemas.microsoft.com/office/drawing/2014/main" id="{1B65EEEF-047E-4105-BF13-903BA5681A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5520" t="-25859" r="39217" b="4346"/>
          <a:stretch/>
        </p:blipFill>
        <p:spPr>
          <a:xfrm>
            <a:off x="8107520" y="1970985"/>
            <a:ext cx="2641600" cy="931461"/>
          </a:xfrm>
          <a:prstGeom prst="rect">
            <a:avLst/>
          </a:prstGeom>
        </p:spPr>
      </p:pic>
      <p:pic>
        <p:nvPicPr>
          <p:cNvPr id="10" name="Picture 9">
            <a:extLst>
              <a:ext uri="{FF2B5EF4-FFF2-40B4-BE49-F238E27FC236}">
                <a16:creationId xmlns:a16="http://schemas.microsoft.com/office/drawing/2014/main" id="{8DC0F550-D139-4C2D-92E0-42FF32D76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4098" t="7426" r="14691" b="1084"/>
          <a:stretch/>
        </p:blipFill>
        <p:spPr>
          <a:xfrm>
            <a:off x="8774655" y="3973676"/>
            <a:ext cx="839833" cy="701334"/>
          </a:xfrm>
          <a:prstGeom prst="rect">
            <a:avLst/>
          </a:prstGeom>
        </p:spPr>
      </p:pic>
      <p:pic>
        <p:nvPicPr>
          <p:cNvPr id="12" name="Picture 11">
            <a:extLst>
              <a:ext uri="{FF2B5EF4-FFF2-40B4-BE49-F238E27FC236}">
                <a16:creationId xmlns:a16="http://schemas.microsoft.com/office/drawing/2014/main" id="{235A81B7-0313-40AC-B822-8EFAD88513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2280" t="1708" r="29485"/>
          <a:stretch/>
        </p:blipFill>
        <p:spPr>
          <a:xfrm>
            <a:off x="5261320" y="4816576"/>
            <a:ext cx="616856" cy="753454"/>
          </a:xfrm>
          <a:prstGeom prst="rect">
            <a:avLst/>
          </a:prstGeom>
        </p:spPr>
      </p:pic>
      <p:pic>
        <p:nvPicPr>
          <p:cNvPr id="14" name="Picture 13">
            <a:extLst>
              <a:ext uri="{FF2B5EF4-FFF2-40B4-BE49-F238E27FC236}">
                <a16:creationId xmlns:a16="http://schemas.microsoft.com/office/drawing/2014/main" id="{3793A587-5DFB-42C6-9B5C-19DE9C12D9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8788" t="7425" r="1" b="10282"/>
          <a:stretch/>
        </p:blipFill>
        <p:spPr>
          <a:xfrm>
            <a:off x="8987511" y="3095618"/>
            <a:ext cx="839833" cy="630821"/>
          </a:xfrm>
          <a:prstGeom prst="rect">
            <a:avLst/>
          </a:prstGeom>
        </p:spPr>
      </p:pic>
      <p:pic>
        <p:nvPicPr>
          <p:cNvPr id="26" name="Picture 25">
            <a:extLst>
              <a:ext uri="{FF2B5EF4-FFF2-40B4-BE49-F238E27FC236}">
                <a16:creationId xmlns:a16="http://schemas.microsoft.com/office/drawing/2014/main" id="{BEB88B8C-AD17-4766-A7BD-109DC9C2B1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275" t="36329" r="-2275" b="27350"/>
          <a:stretch/>
        </p:blipFill>
        <p:spPr>
          <a:xfrm rot="5400000">
            <a:off x="7891269" y="2858272"/>
            <a:ext cx="853009" cy="4597799"/>
          </a:xfrm>
          <a:prstGeom prst="rect">
            <a:avLst/>
          </a:prstGeom>
        </p:spPr>
      </p:pic>
      <p:sp>
        <p:nvSpPr>
          <p:cNvPr id="28" name="Title 2">
            <a:extLst>
              <a:ext uri="{FF2B5EF4-FFF2-40B4-BE49-F238E27FC236}">
                <a16:creationId xmlns:a16="http://schemas.microsoft.com/office/drawing/2014/main" id="{57CBABD9-D252-4A1E-8E24-B46DCDB4394F}"/>
              </a:ext>
            </a:extLst>
          </p:cNvPr>
          <p:cNvSpPr txBox="1">
            <a:spLocks noChangeArrowheads="1"/>
          </p:cNvSpPr>
          <p:nvPr/>
        </p:nvSpPr>
        <p:spPr>
          <a:xfrm>
            <a:off x="279721" y="191751"/>
            <a:ext cx="11632557"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Child protection conversations</a:t>
            </a:r>
          </a:p>
        </p:txBody>
      </p:sp>
      <p:pic>
        <p:nvPicPr>
          <p:cNvPr id="22" name="Picture 21">
            <a:extLst>
              <a:ext uri="{FF2B5EF4-FFF2-40B4-BE49-F238E27FC236}">
                <a16:creationId xmlns:a16="http://schemas.microsoft.com/office/drawing/2014/main" id="{4808391A-F8A2-DA47-91C1-C20EC3C72D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217" t="13459" r="67433" b="31630"/>
          <a:stretch/>
        </p:blipFill>
        <p:spPr>
          <a:xfrm rot="10800000">
            <a:off x="665611" y="2145920"/>
            <a:ext cx="960700" cy="837900"/>
          </a:xfrm>
          <a:prstGeom prst="rect">
            <a:avLst/>
          </a:prstGeom>
        </p:spPr>
      </p:pic>
      <p:pic>
        <p:nvPicPr>
          <p:cNvPr id="23" name="Picture 22">
            <a:extLst>
              <a:ext uri="{FF2B5EF4-FFF2-40B4-BE49-F238E27FC236}">
                <a16:creationId xmlns:a16="http://schemas.microsoft.com/office/drawing/2014/main" id="{24E026AE-9B36-9B48-A67B-93FE9746DA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561" t="13459" r="74089" b="31631"/>
          <a:stretch/>
        </p:blipFill>
        <p:spPr>
          <a:xfrm rot="10800000">
            <a:off x="654279" y="3018617"/>
            <a:ext cx="960700" cy="837899"/>
          </a:xfrm>
          <a:prstGeom prst="rect">
            <a:avLst/>
          </a:prstGeom>
        </p:spPr>
      </p:pic>
      <p:pic>
        <p:nvPicPr>
          <p:cNvPr id="24" name="Picture 23">
            <a:extLst>
              <a:ext uri="{FF2B5EF4-FFF2-40B4-BE49-F238E27FC236}">
                <a16:creationId xmlns:a16="http://schemas.microsoft.com/office/drawing/2014/main" id="{EEED7719-405D-B94B-B0FA-D943E6869F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905" t="14794" r="81739" b="30296"/>
          <a:stretch/>
        </p:blipFill>
        <p:spPr>
          <a:xfrm rot="10800000">
            <a:off x="740845" y="3880341"/>
            <a:ext cx="810229" cy="837900"/>
          </a:xfrm>
          <a:prstGeom prst="rect">
            <a:avLst/>
          </a:prstGeom>
        </p:spPr>
      </p:pic>
      <p:pic>
        <p:nvPicPr>
          <p:cNvPr id="25" name="Picture 24">
            <a:extLst>
              <a:ext uri="{FF2B5EF4-FFF2-40B4-BE49-F238E27FC236}">
                <a16:creationId xmlns:a16="http://schemas.microsoft.com/office/drawing/2014/main" id="{C4B64866-CB05-674F-A083-B3E29CAAE6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845" t="13459" r="88193" b="31631"/>
          <a:stretch/>
        </p:blipFill>
        <p:spPr>
          <a:xfrm rot="10800000">
            <a:off x="708815" y="4702922"/>
            <a:ext cx="902051" cy="837898"/>
          </a:xfrm>
          <a:prstGeom prst="rect">
            <a:avLst/>
          </a:prstGeom>
        </p:spPr>
      </p:pic>
      <p:pic>
        <p:nvPicPr>
          <p:cNvPr id="29" name="Picture 28">
            <a:extLst>
              <a:ext uri="{FF2B5EF4-FFF2-40B4-BE49-F238E27FC236}">
                <a16:creationId xmlns:a16="http://schemas.microsoft.com/office/drawing/2014/main" id="{28D4B383-4867-384A-B881-FD49E09327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312" r="94155" b="31631"/>
          <a:stretch/>
        </p:blipFill>
        <p:spPr>
          <a:xfrm rot="10800000">
            <a:off x="681004" y="5540820"/>
            <a:ext cx="884293" cy="702811"/>
          </a:xfrm>
          <a:prstGeom prst="rect">
            <a:avLst/>
          </a:prstGeom>
        </p:spPr>
      </p:pic>
      <p:pic>
        <p:nvPicPr>
          <p:cNvPr id="30" name="Picture 29">
            <a:extLst>
              <a:ext uri="{FF2B5EF4-FFF2-40B4-BE49-F238E27FC236}">
                <a16:creationId xmlns:a16="http://schemas.microsoft.com/office/drawing/2014/main" id="{FEBEBC33-4441-DF48-8349-AB1772BB2F5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654" r="5566" b="79640"/>
          <a:stretch/>
        </p:blipFill>
        <p:spPr>
          <a:xfrm rot="5400000">
            <a:off x="10673667" y="1235864"/>
            <a:ext cx="860361" cy="906746"/>
          </a:xfrm>
          <a:prstGeom prst="rect">
            <a:avLst/>
          </a:prstGeom>
        </p:spPr>
      </p:pic>
      <p:pic>
        <p:nvPicPr>
          <p:cNvPr id="31" name="Picture 30">
            <a:extLst>
              <a:ext uri="{FF2B5EF4-FFF2-40B4-BE49-F238E27FC236}">
                <a16:creationId xmlns:a16="http://schemas.microsoft.com/office/drawing/2014/main" id="{7D63CCD3-9CB1-3B4D-819A-41CEA35A919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776" r="5566" b="86288"/>
          <a:stretch/>
        </p:blipFill>
        <p:spPr>
          <a:xfrm rot="5400000">
            <a:off x="10572362" y="2211645"/>
            <a:ext cx="860362" cy="667308"/>
          </a:xfrm>
          <a:prstGeom prst="rect">
            <a:avLst/>
          </a:prstGeom>
        </p:spPr>
      </p:pic>
      <p:pic>
        <p:nvPicPr>
          <p:cNvPr id="32" name="Picture 31">
            <a:extLst>
              <a:ext uri="{FF2B5EF4-FFF2-40B4-BE49-F238E27FC236}">
                <a16:creationId xmlns:a16="http://schemas.microsoft.com/office/drawing/2014/main" id="{1E0C0FFE-21BC-5A4E-8EAE-1349BA645E5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42" r="1699" b="91938"/>
          <a:stretch/>
        </p:blipFill>
        <p:spPr>
          <a:xfrm rot="5400000">
            <a:off x="9714625" y="2918776"/>
            <a:ext cx="895590" cy="908506"/>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64207C1-274B-7C4E-8466-86088580C73E}"/>
              </a:ext>
            </a:extLst>
          </p:cNvPr>
          <p:cNvPicPr>
            <a:picLocks noChangeAspect="1"/>
          </p:cNvPicPr>
          <p:nvPr/>
        </p:nvPicPr>
        <p:blipFill rotWithShape="1">
          <a:blip r:embed="rId15">
            <a:extLst>
              <a:ext uri="{28A0092B-C50C-407E-A947-70E740481C1C}">
                <a14:useLocalDpi xmlns:a14="http://schemas.microsoft.com/office/drawing/2010/main" val="0"/>
              </a:ext>
            </a:extLst>
          </a:blip>
          <a:srcRect t="24186"/>
          <a:stretch/>
        </p:blipFill>
        <p:spPr>
          <a:xfrm>
            <a:off x="10650746" y="3995534"/>
            <a:ext cx="832439" cy="2358339"/>
          </a:xfrm>
          <a:prstGeom prst="rect">
            <a:avLst/>
          </a:prstGeom>
        </p:spPr>
      </p:pic>
    </p:spTree>
    <p:extLst>
      <p:ext uri="{BB962C8B-B14F-4D97-AF65-F5344CB8AC3E}">
        <p14:creationId xmlns:p14="http://schemas.microsoft.com/office/powerpoint/2010/main" val="1759618518"/>
      </p:ext>
    </p:extLst>
  </p:cSld>
  <p:clrMapOvr>
    <a:masterClrMapping/>
  </p:clrMapOvr>
  <mc:AlternateContent xmlns:mc="http://schemas.openxmlformats.org/markup-compatibility/2006" xmlns:p14="http://schemas.microsoft.com/office/powerpoint/2010/main">
    <mc:Choice Requires="p14">
      <p:transition spd="slow" p14:dur="2000" advTm="11687"/>
    </mc:Choice>
    <mc:Fallback xmlns="">
      <p:transition spd="slow" advTm="116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257066"/>
            <a:ext cx="1217077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challenge have we seen?</a:t>
            </a:r>
          </a:p>
        </p:txBody>
      </p:sp>
      <p:pic>
        <p:nvPicPr>
          <p:cNvPr id="3" name="Picture 2">
            <a:extLst>
              <a:ext uri="{FF2B5EF4-FFF2-40B4-BE49-F238E27FC236}">
                <a16:creationId xmlns:a16="http://schemas.microsoft.com/office/drawing/2014/main" id="{2AF4DDE8-2900-43C5-B176-1D5049651F09}"/>
              </a:ext>
            </a:extLst>
          </p:cNvPr>
          <p:cNvPicPr>
            <a:picLocks noChangeAspect="1"/>
          </p:cNvPicPr>
          <p:nvPr/>
        </p:nvPicPr>
        <p:blipFill rotWithShape="1">
          <a:blip r:embed="rId3">
            <a:extLst>
              <a:ext uri="{28A0092B-C50C-407E-A947-70E740481C1C}">
                <a14:useLocalDpi xmlns:a14="http://schemas.microsoft.com/office/drawing/2010/main"/>
              </a:ext>
            </a:extLst>
          </a:blip>
          <a:srcRect l="2514" t="17380" r="4914" b="6421"/>
          <a:stretch/>
        </p:blipFill>
        <p:spPr>
          <a:xfrm>
            <a:off x="1631594" y="1363005"/>
            <a:ext cx="8928812" cy="5164418"/>
          </a:xfrm>
          <a:prstGeom prst="rect">
            <a:avLst/>
          </a:prstGeom>
        </p:spPr>
      </p:pic>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687286" y="2555356"/>
            <a:ext cx="2858683" cy="1422226"/>
          </a:xfrm>
          <a:prstGeom prst="wedgeRoundRectCallout">
            <a:avLst>
              <a:gd name="adj1" fmla="val -25411"/>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are some of the child protection challenges that you have seen in your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701723" y="2522988"/>
            <a:ext cx="2858683" cy="1422226"/>
          </a:xfrm>
          <a:prstGeom prst="wedgeRoundRectCallout">
            <a:avLst>
              <a:gd name="adj1" fmla="val 26377"/>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Using the red stickers or buttons identify what these challenges are on the community map</a:t>
            </a:r>
          </a:p>
        </p:txBody>
      </p:sp>
    </p:spTree>
    <p:extLst>
      <p:ext uri="{BB962C8B-B14F-4D97-AF65-F5344CB8AC3E}">
        <p14:creationId xmlns:p14="http://schemas.microsoft.com/office/powerpoint/2010/main" val="4222308597"/>
      </p:ext>
    </p:extLst>
  </p:cSld>
  <p:clrMapOvr>
    <a:masterClrMapping/>
  </p:clrMapOvr>
  <mc:AlternateContent xmlns:mc="http://schemas.openxmlformats.org/markup-compatibility/2006" xmlns:p14="http://schemas.microsoft.com/office/powerpoint/2010/main">
    <mc:Choice Requires="p14">
      <p:transition spd="slow" p14:dur="2000" advTm="25991"/>
    </mc:Choice>
    <mc:Fallback xmlns="">
      <p:transition spd="slow" advTm="259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promotes or prevents these challenges?</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75940" y="2600146"/>
            <a:ext cx="2858683"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is causing these problems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could prevent these problems in our community?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Close with solid fill">
            <a:extLst>
              <a:ext uri="{FF2B5EF4-FFF2-40B4-BE49-F238E27FC236}">
                <a16:creationId xmlns:a16="http://schemas.microsoft.com/office/drawing/2014/main" id="{B747F8A0-73A3-2C4A-9F61-E4915FA8E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262" y="3181655"/>
            <a:ext cx="297873" cy="297873"/>
          </a:xfrm>
          <a:prstGeom prst="rect">
            <a:avLst/>
          </a:prstGeom>
        </p:spPr>
      </p:pic>
      <p:pic>
        <p:nvPicPr>
          <p:cNvPr id="27" name="Graphic 26" descr="Tick with solid fill">
            <a:extLst>
              <a:ext uri="{FF2B5EF4-FFF2-40B4-BE49-F238E27FC236}">
                <a16:creationId xmlns:a16="http://schemas.microsoft.com/office/drawing/2014/main" id="{9A17E849-178B-4B4D-AC12-C34CDC8BC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3198" y="3116539"/>
            <a:ext cx="360952" cy="360952"/>
          </a:xfrm>
          <a:prstGeom prst="rect">
            <a:avLst/>
          </a:prstGeom>
        </p:spPr>
      </p:pic>
    </p:spTree>
    <p:extLst>
      <p:ext uri="{BB962C8B-B14F-4D97-AF65-F5344CB8AC3E}">
        <p14:creationId xmlns:p14="http://schemas.microsoft.com/office/powerpoint/2010/main" val="4030861489"/>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591777610"/>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BBA92C-4832-3446-817C-57301F2FBCF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descr="A group of people sitting at a table playing a board game&#10;&#10;Description automatically generated">
            <a:extLst>
              <a:ext uri="{FF2B5EF4-FFF2-40B4-BE49-F238E27FC236}">
                <a16:creationId xmlns:a16="http://schemas.microsoft.com/office/drawing/2014/main" id="{53F0A6B7-2973-9846-A2CE-40767EB93656}"/>
              </a:ext>
            </a:extLst>
          </p:cNvPr>
          <p:cNvPicPr>
            <a:picLocks noChangeAspect="1"/>
          </p:cNvPicPr>
          <p:nvPr/>
        </p:nvPicPr>
        <p:blipFill rotWithShape="1">
          <a:blip r:embed="rId3"/>
          <a:srcRect l="2477" t="50000" r="32944" b="1566"/>
          <a:stretch/>
        </p:blipFill>
        <p:spPr>
          <a:xfrm>
            <a:off x="-1" y="0"/>
            <a:ext cx="1219200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96"/>
    </mc:Choice>
    <mc:Fallback xmlns="">
      <p:transition spd="slow" advTm="1159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477CD-8679-48B1-9D08-FE0E44E4891A}"/>
              </a:ext>
            </a:extLst>
          </p:cNvPr>
          <p:cNvSpPr/>
          <p:nvPr/>
        </p:nvSpPr>
        <p:spPr>
          <a:xfrm>
            <a:off x="0" y="-8603"/>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3010" name="Rectangle 35">
            <a:extLst>
              <a:ext uri="{FF2B5EF4-FFF2-40B4-BE49-F238E27FC236}">
                <a16:creationId xmlns:a16="http://schemas.microsoft.com/office/drawing/2014/main" id="{CD4C67F6-EF86-4E47-A2DB-C6952F166B19}"/>
              </a:ext>
            </a:extLst>
          </p:cNvPr>
          <p:cNvSpPr>
            <a:spLocks noGrp="1" noChangeArrowheads="1"/>
          </p:cNvSpPr>
          <p:nvPr>
            <p:ph type="title"/>
          </p:nvPr>
        </p:nvSpPr>
        <p:spPr>
          <a:xfrm>
            <a:off x="1929700" y="291914"/>
            <a:ext cx="8617226"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The process of change*</a:t>
            </a:r>
          </a:p>
        </p:txBody>
      </p:sp>
      <p:sp>
        <p:nvSpPr>
          <p:cNvPr id="50181" name="Text Box 4">
            <a:extLst>
              <a:ext uri="{FF2B5EF4-FFF2-40B4-BE49-F238E27FC236}">
                <a16:creationId xmlns:a16="http://schemas.microsoft.com/office/drawing/2014/main" id="{8C96DB71-A9A5-4297-9026-DAA58592EEBF}"/>
              </a:ext>
            </a:extLst>
          </p:cNvPr>
          <p:cNvSpPr txBox="1">
            <a:spLocks noChangeArrowheads="1"/>
          </p:cNvSpPr>
          <p:nvPr/>
        </p:nvSpPr>
        <p:spPr bwMode="auto">
          <a:xfrm>
            <a:off x="2284223" y="1317721"/>
            <a:ext cx="1590500"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HOLDING ON</a:t>
            </a:r>
          </a:p>
        </p:txBody>
      </p:sp>
      <p:sp>
        <p:nvSpPr>
          <p:cNvPr id="50182" name="Text Box 5">
            <a:extLst>
              <a:ext uri="{FF2B5EF4-FFF2-40B4-BE49-F238E27FC236}">
                <a16:creationId xmlns:a16="http://schemas.microsoft.com/office/drawing/2014/main" id="{A1C2A804-58AD-4181-984E-9F7748DF85C5}"/>
              </a:ext>
            </a:extLst>
          </p:cNvPr>
          <p:cNvSpPr txBox="1">
            <a:spLocks noChangeArrowheads="1"/>
          </p:cNvSpPr>
          <p:nvPr/>
        </p:nvSpPr>
        <p:spPr bwMode="auto">
          <a:xfrm>
            <a:off x="5312111" y="1324127"/>
            <a:ext cx="2081898"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LETTING GO</a:t>
            </a:r>
          </a:p>
        </p:txBody>
      </p:sp>
      <p:sp>
        <p:nvSpPr>
          <p:cNvPr id="50183" name="Text Box 6">
            <a:extLst>
              <a:ext uri="{FF2B5EF4-FFF2-40B4-BE49-F238E27FC236}">
                <a16:creationId xmlns:a16="http://schemas.microsoft.com/office/drawing/2014/main" id="{28DF123B-2C72-4973-B072-1CED895D969A}"/>
              </a:ext>
            </a:extLst>
          </p:cNvPr>
          <p:cNvSpPr txBox="1">
            <a:spLocks noChangeArrowheads="1"/>
          </p:cNvSpPr>
          <p:nvPr/>
        </p:nvSpPr>
        <p:spPr bwMode="auto">
          <a:xfrm>
            <a:off x="8296444" y="1303385"/>
            <a:ext cx="2014414"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ON</a:t>
            </a:r>
          </a:p>
        </p:txBody>
      </p:sp>
      <p:sp>
        <p:nvSpPr>
          <p:cNvPr id="43014" name="Freeform 7">
            <a:extLst>
              <a:ext uri="{FF2B5EF4-FFF2-40B4-BE49-F238E27FC236}">
                <a16:creationId xmlns:a16="http://schemas.microsoft.com/office/drawing/2014/main" id="{3005CC08-67DC-4855-A47A-CD69282A5449}"/>
              </a:ext>
            </a:extLst>
          </p:cNvPr>
          <p:cNvSpPr>
            <a:spLocks/>
          </p:cNvSpPr>
          <p:nvPr/>
        </p:nvSpPr>
        <p:spPr bwMode="auto">
          <a:xfrm rot="-684972">
            <a:off x="2338582" y="2034984"/>
            <a:ext cx="8164513" cy="3128039"/>
          </a:xfrm>
          <a:custGeom>
            <a:avLst/>
            <a:gdLst>
              <a:gd name="T0" fmla="*/ 0 w 3888"/>
              <a:gd name="T1" fmla="*/ 2147483646 h 2088"/>
              <a:gd name="T2" fmla="*/ 2147483646 w 3888"/>
              <a:gd name="T3" fmla="*/ 2147483646 h 2088"/>
              <a:gd name="T4" fmla="*/ 2147483646 w 3888"/>
              <a:gd name="T5" fmla="*/ 2147483646 h 2088"/>
              <a:gd name="T6" fmla="*/ 2147483646 w 3888"/>
              <a:gd name="T7" fmla="*/ 2147483646 h 2088"/>
              <a:gd name="T8" fmla="*/ 2147483646 w 3888"/>
              <a:gd name="T9" fmla="*/ 2147483646 h 2088"/>
              <a:gd name="T10" fmla="*/ 2147483646 w 3888"/>
              <a:gd name="T11" fmla="*/ 2147483646 h 2088"/>
              <a:gd name="T12" fmla="*/ 2147483646 w 3888"/>
              <a:gd name="T13" fmla="*/ 2147483646 h 2088"/>
              <a:gd name="T14" fmla="*/ 0 60000 65536"/>
              <a:gd name="T15" fmla="*/ 0 60000 65536"/>
              <a:gd name="T16" fmla="*/ 0 60000 65536"/>
              <a:gd name="T17" fmla="*/ 0 60000 65536"/>
              <a:gd name="T18" fmla="*/ 0 60000 65536"/>
              <a:gd name="T19" fmla="*/ 0 60000 65536"/>
              <a:gd name="T20" fmla="*/ 0 60000 65536"/>
              <a:gd name="T21" fmla="*/ 0 w 3888"/>
              <a:gd name="T22" fmla="*/ 0 h 2088"/>
              <a:gd name="T23" fmla="*/ 3888 w 3888"/>
              <a:gd name="T24" fmla="*/ 2088 h 2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88" h="2088">
                <a:moveTo>
                  <a:pt x="0" y="96"/>
                </a:moveTo>
                <a:cubicBezTo>
                  <a:pt x="96" y="228"/>
                  <a:pt x="192" y="360"/>
                  <a:pt x="288" y="384"/>
                </a:cubicBezTo>
                <a:cubicBezTo>
                  <a:pt x="384" y="408"/>
                  <a:pt x="384" y="0"/>
                  <a:pt x="576" y="240"/>
                </a:cubicBezTo>
                <a:cubicBezTo>
                  <a:pt x="768" y="480"/>
                  <a:pt x="1152" y="1560"/>
                  <a:pt x="1440" y="1824"/>
                </a:cubicBezTo>
                <a:cubicBezTo>
                  <a:pt x="1728" y="2088"/>
                  <a:pt x="2040" y="2016"/>
                  <a:pt x="2304" y="1824"/>
                </a:cubicBezTo>
                <a:cubicBezTo>
                  <a:pt x="2568" y="1632"/>
                  <a:pt x="2760" y="912"/>
                  <a:pt x="3024" y="672"/>
                </a:cubicBezTo>
                <a:cubicBezTo>
                  <a:pt x="3288" y="432"/>
                  <a:pt x="3744" y="432"/>
                  <a:pt x="3888" y="384"/>
                </a:cubicBezTo>
              </a:path>
            </a:pathLst>
          </a:custGeom>
          <a:noFill/>
          <a:ln w="38100">
            <a:solidFill>
              <a:srgbClr val="482C8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50185" name="Text Box 8">
            <a:extLst>
              <a:ext uri="{FF2B5EF4-FFF2-40B4-BE49-F238E27FC236}">
                <a16:creationId xmlns:a16="http://schemas.microsoft.com/office/drawing/2014/main" id="{4753FB30-CD24-4D90-B0DB-DFDD6C9D5B3F}"/>
              </a:ext>
            </a:extLst>
          </p:cNvPr>
          <p:cNvSpPr txBox="1">
            <a:spLocks noChangeArrowheads="1"/>
          </p:cNvSpPr>
          <p:nvPr/>
        </p:nvSpPr>
        <p:spPr bwMode="auto">
          <a:xfrm>
            <a:off x="2316281" y="3324417"/>
            <a:ext cx="918841"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SHOCK</a:t>
            </a:r>
          </a:p>
        </p:txBody>
      </p:sp>
      <p:sp>
        <p:nvSpPr>
          <p:cNvPr id="50186" name="Text Box 9">
            <a:extLst>
              <a:ext uri="{FF2B5EF4-FFF2-40B4-BE49-F238E27FC236}">
                <a16:creationId xmlns:a16="http://schemas.microsoft.com/office/drawing/2014/main" id="{8A0E8313-9A1C-4E8F-B98D-0FBF647B0A3D}"/>
              </a:ext>
            </a:extLst>
          </p:cNvPr>
          <p:cNvSpPr txBox="1">
            <a:spLocks noChangeArrowheads="1"/>
          </p:cNvSpPr>
          <p:nvPr/>
        </p:nvSpPr>
        <p:spPr bwMode="auto">
          <a:xfrm>
            <a:off x="2738675" y="2523295"/>
            <a:ext cx="97334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DENIAL</a:t>
            </a:r>
          </a:p>
        </p:txBody>
      </p:sp>
      <p:sp>
        <p:nvSpPr>
          <p:cNvPr id="50187" name="Text Box 10">
            <a:extLst>
              <a:ext uri="{FF2B5EF4-FFF2-40B4-BE49-F238E27FC236}">
                <a16:creationId xmlns:a16="http://schemas.microsoft.com/office/drawing/2014/main" id="{FF7052C4-7898-41D2-B9D9-35A819CD407A}"/>
              </a:ext>
            </a:extLst>
          </p:cNvPr>
          <p:cNvSpPr txBox="1">
            <a:spLocks noChangeArrowheads="1"/>
          </p:cNvSpPr>
          <p:nvPr/>
        </p:nvSpPr>
        <p:spPr bwMode="auto">
          <a:xfrm>
            <a:off x="3373731" y="4313605"/>
            <a:ext cx="1509837"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AWARENESS</a:t>
            </a:r>
          </a:p>
        </p:txBody>
      </p:sp>
      <p:sp>
        <p:nvSpPr>
          <p:cNvPr id="50188" name="Text Box 11">
            <a:extLst>
              <a:ext uri="{FF2B5EF4-FFF2-40B4-BE49-F238E27FC236}">
                <a16:creationId xmlns:a16="http://schemas.microsoft.com/office/drawing/2014/main" id="{F7151AF5-9F1D-4D91-8812-C428347A9114}"/>
              </a:ext>
            </a:extLst>
          </p:cNvPr>
          <p:cNvSpPr txBox="1">
            <a:spLocks noChangeArrowheads="1"/>
          </p:cNvSpPr>
          <p:nvPr/>
        </p:nvSpPr>
        <p:spPr bwMode="auto">
          <a:xfrm>
            <a:off x="5312111" y="5074388"/>
            <a:ext cx="1561774"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ACCEPTANCE</a:t>
            </a:r>
          </a:p>
        </p:txBody>
      </p:sp>
      <p:sp>
        <p:nvSpPr>
          <p:cNvPr id="50189" name="Text Box 12">
            <a:extLst>
              <a:ext uri="{FF2B5EF4-FFF2-40B4-BE49-F238E27FC236}">
                <a16:creationId xmlns:a16="http://schemas.microsoft.com/office/drawing/2014/main" id="{096D77EB-01FF-4427-B6A8-DF052B519CCA}"/>
              </a:ext>
            </a:extLst>
          </p:cNvPr>
          <p:cNvSpPr txBox="1">
            <a:spLocks noChangeArrowheads="1"/>
          </p:cNvSpPr>
          <p:nvPr/>
        </p:nvSpPr>
        <p:spPr bwMode="auto">
          <a:xfrm>
            <a:off x="7585135" y="4285197"/>
            <a:ext cx="206069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UNDERSTANDING</a:t>
            </a:r>
          </a:p>
        </p:txBody>
      </p:sp>
      <p:sp>
        <p:nvSpPr>
          <p:cNvPr id="50190" name="Text Box 13">
            <a:extLst>
              <a:ext uri="{FF2B5EF4-FFF2-40B4-BE49-F238E27FC236}">
                <a16:creationId xmlns:a16="http://schemas.microsoft.com/office/drawing/2014/main" id="{E36F10DC-BCD3-4C38-8A78-98ABD1D54235}"/>
              </a:ext>
            </a:extLst>
          </p:cNvPr>
          <p:cNvSpPr txBox="1">
            <a:spLocks noChangeArrowheads="1"/>
          </p:cNvSpPr>
          <p:nvPr/>
        </p:nvSpPr>
        <p:spPr bwMode="auto">
          <a:xfrm>
            <a:off x="8390142" y="2769533"/>
            <a:ext cx="108055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TESTING</a:t>
            </a:r>
          </a:p>
        </p:txBody>
      </p:sp>
      <p:sp>
        <p:nvSpPr>
          <p:cNvPr id="50191" name="Text Box 14">
            <a:extLst>
              <a:ext uri="{FF2B5EF4-FFF2-40B4-BE49-F238E27FC236}">
                <a16:creationId xmlns:a16="http://schemas.microsoft.com/office/drawing/2014/main" id="{65D6DE53-9691-4193-87A7-E3BA1BB8FD05}"/>
              </a:ext>
            </a:extLst>
          </p:cNvPr>
          <p:cNvSpPr txBox="1">
            <a:spLocks noChangeArrowheads="1"/>
          </p:cNvSpPr>
          <p:nvPr/>
        </p:nvSpPr>
        <p:spPr bwMode="auto">
          <a:xfrm>
            <a:off x="10271000" y="1809315"/>
            <a:ext cx="1523289" cy="707886"/>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FORWARD</a:t>
            </a:r>
          </a:p>
        </p:txBody>
      </p:sp>
      <p:grpSp>
        <p:nvGrpSpPr>
          <p:cNvPr id="2" name="Group 2">
            <a:extLst>
              <a:ext uri="{FF2B5EF4-FFF2-40B4-BE49-F238E27FC236}">
                <a16:creationId xmlns:a16="http://schemas.microsoft.com/office/drawing/2014/main" id="{EE188089-9EC2-4537-8257-8B9A7EB52287}"/>
              </a:ext>
            </a:extLst>
          </p:cNvPr>
          <p:cNvGrpSpPr>
            <a:grpSpLocks/>
          </p:cNvGrpSpPr>
          <p:nvPr/>
        </p:nvGrpSpPr>
        <p:grpSpPr bwMode="auto">
          <a:xfrm>
            <a:off x="1603510" y="1011530"/>
            <a:ext cx="616823" cy="5442521"/>
            <a:chOff x="107504" y="1583655"/>
            <a:chExt cx="504056" cy="4526507"/>
          </a:xfrm>
          <a:solidFill>
            <a:srgbClr val="482C89"/>
          </a:solidFill>
        </p:grpSpPr>
        <p:sp>
          <p:nvSpPr>
            <p:cNvPr id="60440" name="AutoShape 15">
              <a:extLst>
                <a:ext uri="{FF2B5EF4-FFF2-40B4-BE49-F238E27FC236}">
                  <a16:creationId xmlns:a16="http://schemas.microsoft.com/office/drawing/2014/main" id="{24B34D6A-1637-4C22-BE0C-9EF51824A148}"/>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60441" name="Text Box 16">
              <a:extLst>
                <a:ext uri="{FF2B5EF4-FFF2-40B4-BE49-F238E27FC236}">
                  <a16:creationId xmlns:a16="http://schemas.microsoft.com/office/drawing/2014/main" id="{C7A45009-CA21-45A9-BD0E-4DE05AD2E7F1}"/>
                </a:ext>
              </a:extLst>
            </p:cNvPr>
            <p:cNvSpPr txBox="1">
              <a:spLocks noChangeArrowheads="1"/>
            </p:cNvSpPr>
            <p:nvPr/>
          </p:nvSpPr>
          <p:spPr bwMode="auto">
            <a:xfrm rot="16200000">
              <a:off x="-1502975" y="4115336"/>
              <a:ext cx="3712992" cy="27666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CONFIDENCE LEVELS </a:t>
              </a:r>
            </a:p>
          </p:txBody>
        </p:sp>
      </p:grpSp>
      <p:sp>
        <p:nvSpPr>
          <p:cNvPr id="50195" name="AutoShape 31">
            <a:extLst>
              <a:ext uri="{FF2B5EF4-FFF2-40B4-BE49-F238E27FC236}">
                <a16:creationId xmlns:a16="http://schemas.microsoft.com/office/drawing/2014/main" id="{61124034-0D4E-4759-9AD2-ED24219EF3FA}"/>
              </a:ext>
            </a:extLst>
          </p:cNvPr>
          <p:cNvSpPr>
            <a:spLocks noChangeArrowheads="1"/>
          </p:cNvSpPr>
          <p:nvPr/>
        </p:nvSpPr>
        <p:spPr bwMode="auto">
          <a:xfrm>
            <a:off x="3951204" y="1300222"/>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50196" name="AutoShape 32">
            <a:extLst>
              <a:ext uri="{FF2B5EF4-FFF2-40B4-BE49-F238E27FC236}">
                <a16:creationId xmlns:a16="http://schemas.microsoft.com/office/drawing/2014/main" id="{157DE241-D0EE-4BA9-AE19-AC9EC617331F}"/>
              </a:ext>
            </a:extLst>
          </p:cNvPr>
          <p:cNvSpPr>
            <a:spLocks noChangeArrowheads="1"/>
          </p:cNvSpPr>
          <p:nvPr/>
        </p:nvSpPr>
        <p:spPr bwMode="auto">
          <a:xfrm>
            <a:off x="6851538" y="1280612"/>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43025" name="AutoShape 33">
            <a:extLst>
              <a:ext uri="{FF2B5EF4-FFF2-40B4-BE49-F238E27FC236}">
                <a16:creationId xmlns:a16="http://schemas.microsoft.com/office/drawing/2014/main" id="{BDECCCAB-C948-429D-A630-1FEA90D98689}"/>
              </a:ext>
            </a:extLst>
          </p:cNvPr>
          <p:cNvSpPr>
            <a:spLocks noChangeArrowheads="1"/>
          </p:cNvSpPr>
          <p:nvPr/>
        </p:nvSpPr>
        <p:spPr bwMode="auto">
          <a:xfrm>
            <a:off x="9849277" y="1260552"/>
            <a:ext cx="1284425" cy="485775"/>
          </a:xfrm>
          <a:prstGeom prst="rightArrow">
            <a:avLst>
              <a:gd name="adj1" fmla="val 50000"/>
              <a:gd name="adj2" fmla="val 50245"/>
            </a:avLst>
          </a:prstGeom>
          <a:solidFill>
            <a:srgbClr val="482C89"/>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ZA" altLang="en-US" sz="1800">
              <a:solidFill>
                <a:schemeClr val="bg1"/>
              </a:solidFill>
              <a:latin typeface="+mn-lt"/>
              <a:cs typeface="Arial" panose="020B0604020202020204" pitchFamily="34" charset="0"/>
            </a:endParaRPr>
          </a:p>
        </p:txBody>
      </p:sp>
      <p:sp>
        <p:nvSpPr>
          <p:cNvPr id="43026" name="Rectangle 34">
            <a:extLst>
              <a:ext uri="{FF2B5EF4-FFF2-40B4-BE49-F238E27FC236}">
                <a16:creationId xmlns:a16="http://schemas.microsoft.com/office/drawing/2014/main" id="{83D06067-66C1-4359-B720-1B135AB5977E}"/>
              </a:ext>
            </a:extLst>
          </p:cNvPr>
          <p:cNvSpPr>
            <a:spLocks noChangeArrowheads="1"/>
          </p:cNvSpPr>
          <p:nvPr/>
        </p:nvSpPr>
        <p:spPr bwMode="auto">
          <a:xfrm rot="16200000">
            <a:off x="-2744651" y="3484408"/>
            <a:ext cx="61057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9509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509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509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chemeClr val="bg1"/>
                </a:solidFill>
                <a:latin typeface="+mn-lt"/>
                <a:cs typeface="Arial" panose="020B0604020202020204" pitchFamily="34" charset="0"/>
              </a:rPr>
              <a:t>* Inspired by  Elisabeth Kubler Ross Stages of Grief</a:t>
            </a:r>
          </a:p>
        </p:txBody>
      </p:sp>
      <p:pic>
        <p:nvPicPr>
          <p:cNvPr id="2050" name="Picture 2" descr="PM Life — performance review season | Wtf face, Shocked emoji, Emoji faces">
            <a:extLst>
              <a:ext uri="{FF2B5EF4-FFF2-40B4-BE49-F238E27FC236}">
                <a16:creationId xmlns:a16="http://schemas.microsoft.com/office/drawing/2014/main" id="{8B72D325-51AE-304E-9C65-6E9D2914BCA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15640" y="3690110"/>
            <a:ext cx="762784" cy="7627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moticon making deny sign | Emoticones para whatsapp gratis, Emojis para  whatsapp, Emoticones emoji">
            <a:extLst>
              <a:ext uri="{FF2B5EF4-FFF2-40B4-BE49-F238E27FC236}">
                <a16:creationId xmlns:a16="http://schemas.microsoft.com/office/drawing/2014/main" id="{2BB93FC3-AFD9-D949-98B5-3FD2BC9E32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8274" y="2628545"/>
            <a:ext cx="976312" cy="6837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r U0026amp Motorbike Stickers Grinning Face With Smiling Eyes - Grimace  Emoji Transparent Background Png,Emoji Eyes Png - free transparent png  images - pngaaa.com">
            <a:extLst>
              <a:ext uri="{FF2B5EF4-FFF2-40B4-BE49-F238E27FC236}">
                <a16:creationId xmlns:a16="http://schemas.microsoft.com/office/drawing/2014/main" id="{97BD9308-447E-D749-BFB5-78C09BC5EFA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711050" y="4736386"/>
            <a:ext cx="701607" cy="712178"/>
          </a:xfrm>
          <a:prstGeom prst="ellipse">
            <a:avLst/>
          </a:prstGeom>
          <a:solidFill>
            <a:srgbClr val="3E0099"/>
          </a:solidFill>
        </p:spPr>
      </p:pic>
      <p:pic>
        <p:nvPicPr>
          <p:cNvPr id="2064" name="Picture 16" descr="Pin on Kindergarten Classroom">
            <a:extLst>
              <a:ext uri="{FF2B5EF4-FFF2-40B4-BE49-F238E27FC236}">
                <a16:creationId xmlns:a16="http://schemas.microsoft.com/office/drawing/2014/main" id="{FEDE2270-18AE-5B44-831D-7B4C603ADE0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80584" y="5421078"/>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ppiness Emoji Images, Stock Photos &amp;amp; Vectors | Shutterstock">
            <a:extLst>
              <a:ext uri="{FF2B5EF4-FFF2-40B4-BE49-F238E27FC236}">
                <a16:creationId xmlns:a16="http://schemas.microsoft.com/office/drawing/2014/main" id="{C3CB40CD-17D5-284E-A95A-D57CFCA5FB15}"/>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61938" y="1073273"/>
            <a:ext cx="764394" cy="767451"/>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16" descr="Pin on Kindergarten Classroom">
            <a:extLst>
              <a:ext uri="{FF2B5EF4-FFF2-40B4-BE49-F238E27FC236}">
                <a16:creationId xmlns:a16="http://schemas.microsoft.com/office/drawing/2014/main" id="{E07E5639-6C29-DB40-83F9-9C0C4D2608A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730148" y="5448564"/>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sing Emojis in Work Emails Makes You Look More Professional? | 951 WAYV">
            <a:extLst>
              <a:ext uri="{FF2B5EF4-FFF2-40B4-BE49-F238E27FC236}">
                <a16:creationId xmlns:a16="http://schemas.microsoft.com/office/drawing/2014/main" id="{38D3A661-554B-F94E-85B8-9DA900C67031}"/>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foregroundMark x1="33582" y1="26378" x2="42600" y2="21800"/>
                        <a14:foregroundMark x1="42600" y1="21800" x2="50600" y2="20700"/>
                        <a14:foregroundMark x1="50600" y1="20700" x2="64112" y2="23212"/>
                        <a14:foregroundMark x1="68862" y1="25658" x2="72682" y2="28611"/>
                        <a14:foregroundMark x1="80513" y1="42415" x2="79553" y2="62345"/>
                        <a14:foregroundMark x1="71383" y1="74040" x2="63900" y2="76000"/>
                        <a14:foregroundMark x1="63900" y1="76000" x2="57306" y2="80710"/>
                        <a14:foregroundMark x1="45376" y1="81904" x2="35968" y2="81816"/>
                        <a14:foregroundMark x1="27211" y1="68907" x2="24900" y2="47200"/>
                        <a14:foregroundMark x1="24900" y1="47200" x2="28159" y2="31721"/>
                        <a14:foregroundMark x1="72200" y1="28800" x2="79900" y2="40100"/>
                        <a14:foregroundMark x1="63300" y1="22900" x2="68800" y2="26200"/>
                        <a14:foregroundMark x1="71200" y1="73800" x2="80100" y2="62000"/>
                        <a14:foregroundMark x1="30100" y1="79400" x2="35000" y2="82300"/>
                        <a14:backgroundMark x1="27300" y1="31600" x2="32400" y2="26800"/>
                        <a14:backgroundMark x1="32400" y1="26800" x2="29200" y2="28400"/>
                        <a14:backgroundMark x1="30100" y1="27100" x2="28800" y2="29000"/>
                        <a14:backgroundMark x1="30100" y1="27400" x2="28600" y2="29300"/>
                        <a14:backgroundMark x1="31700" y1="27400" x2="33800" y2="25900"/>
                        <a14:backgroundMark x1="26600" y1="69600" x2="27000" y2="70300"/>
                        <a14:backgroundMark x1="26600" y1="69300" x2="27200" y2="70100"/>
                        <a14:backgroundMark x1="26600" y1="69100" x2="28900" y2="75700"/>
                        <a14:backgroundMark x1="28900" y1="75700" x2="26900" y2="72000"/>
                        <a14:backgroundMark x1="28000" y1="75900" x2="29100" y2="79600"/>
                        <a14:backgroundMark x1="28200" y1="76100" x2="29900" y2="79300"/>
                        <a14:backgroundMark x1="26700" y1="69100" x2="26700" y2="69100"/>
                        <a14:backgroundMark x1="34523" y1="82794" x2="35000" y2="83200"/>
                        <a14:backgroundMark x1="29600" y1="78600" x2="30298" y2="79195"/>
                        <a14:backgroundMark x1="35000" y1="83200" x2="42400" y2="83300"/>
                        <a14:backgroundMark x1="42400" y1="83300" x2="54954" y2="81655"/>
                        <a14:backgroundMark x1="58000" y1="82900" x2="47600" y2="82000"/>
                        <a14:backgroundMark x1="47600" y1="82200" x2="46300" y2="82900"/>
                        <a14:backgroundMark x1="72400" y1="73600" x2="77000" y2="68000"/>
                        <a14:backgroundMark x1="77000" y1="68000" x2="72700" y2="73900"/>
                        <a14:backgroundMark x1="72700" y1="73900" x2="72000" y2="74500"/>
                        <a14:backgroundMark x1="77900" y1="70000" x2="80200" y2="63300"/>
                        <a14:backgroundMark x1="80200" y1="63300" x2="79300" y2="65900"/>
                        <a14:backgroundMark x1="77900" y1="69000" x2="79100" y2="67400"/>
                        <a14:backgroundMark x1="80397" y1="39803" x2="81700" y2="41700"/>
                        <a14:backgroundMark x1="75000" y1="29900" x2="77200" y2="32500"/>
                        <a14:backgroundMark x1="76400" y1="31300" x2="78900" y2="33300"/>
                        <a14:backgroundMark x1="57700" y1="81300" x2="56400" y2="81400"/>
                      </a14:backgroundRemoval>
                    </a14:imgEffect>
                  </a14:imgLayer>
                </a14:imgProps>
              </a:ext>
              <a:ext uri="{28A0092B-C50C-407E-A947-70E740481C1C}">
                <a14:useLocalDpi xmlns:a14="http://schemas.microsoft.com/office/drawing/2010/main"/>
              </a:ext>
            </a:extLst>
          </a:blip>
          <a:srcRect/>
          <a:stretch>
            <a:fillRect/>
          </a:stretch>
        </p:blipFill>
        <p:spPr bwMode="auto">
          <a:xfrm>
            <a:off x="7985945" y="4418019"/>
            <a:ext cx="1169093" cy="116909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New Iphone Emoticons Coming In Ios - Monocle Emoji - Free Transparent PNG  Clipart Images Download">
            <a:extLst>
              <a:ext uri="{FF2B5EF4-FFF2-40B4-BE49-F238E27FC236}">
                <a16:creationId xmlns:a16="http://schemas.microsoft.com/office/drawing/2014/main" id="{BE897C22-A1CD-F24C-9D84-C66BAC46FF3D}"/>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5096" b="91083" l="7000" r="96000">
                        <a14:foregroundMark x1="7976" y1="65112" x2="3333" y2="45541"/>
                        <a14:foregroundMark x1="3333" y1="45541" x2="12667" y2="21656"/>
                        <a14:foregroundMark x1="33555" y1="7445" x2="34667" y2="6688"/>
                        <a14:foregroundMark x1="12667" y1="21656" x2="26387" y2="12321"/>
                        <a14:foregroundMark x1="34667" y1="6688" x2="49000" y2="3822"/>
                        <a14:foregroundMark x1="49000" y1="3822" x2="60228" y2="4922"/>
                        <a14:foregroundMark x1="64916" y1="6451" x2="74333" y2="10828"/>
                        <a14:foregroundMark x1="74333" y1="10828" x2="92333" y2="30573"/>
                        <a14:foregroundMark x1="92333" y1="30573" x2="95333" y2="42675"/>
                        <a14:foregroundMark x1="91159" y1="64208" x2="90333" y2="68471"/>
                        <a14:foregroundMark x1="95333" y1="42675" x2="93458" y2="52349"/>
                        <a14:foregroundMark x1="85243" y1="75986" x2="84465" y2="77135"/>
                        <a14:foregroundMark x1="90333" y1="68471" x2="85297" y2="75907"/>
                        <a14:foregroundMark x1="88625" y1="86628" x2="90333" y2="88854"/>
                        <a14:foregroundMark x1="86077" y1="76967" x2="86000" y2="76752"/>
                        <a14:foregroundMark x1="90333" y1="88854" x2="89441" y2="86361"/>
                        <a14:foregroundMark x1="79601" y1="81468" x2="74333" y2="85350"/>
                        <a14:foregroundMark x1="85645" y1="77014" x2="85072" y2="77436"/>
                        <a14:foregroundMark x1="86000" y1="76752" x2="85710" y2="76966"/>
                        <a14:foregroundMark x1="74333" y1="85350" x2="52046" y2="91063"/>
                        <a14:foregroundMark x1="33918" y1="6794" x2="57333" y2="5096"/>
                        <a14:foregroundMark x1="64202" y1="7439" x2="66667" y2="8280"/>
                        <a14:foregroundMark x1="57333" y1="5096" x2="59554" y2="5854"/>
                        <a14:foregroundMark x1="52667" y1="21975" x2="65667" y2="20382"/>
                        <a14:foregroundMark x1="65667" y1="20382" x2="73333" y2="23885"/>
                        <a14:foregroundMark x1="92333" y1="31210" x2="95601" y2="52785"/>
                        <a14:foregroundMark x1="92902" y1="64562" x2="92333" y2="66242"/>
                        <a14:foregroundMark x1="57667" y1="5414" x2="65667" y2="7006"/>
                        <a14:foregroundMark x1="7000" y1="64331" x2="23333" y2="82484"/>
                        <a14:foregroundMark x1="23333" y1="82484" x2="23667" y2="82803"/>
                        <a14:foregroundMark x1="34667" y1="90127" x2="51333" y2="91083"/>
                        <a14:foregroundMark x1="86000" y1="74522" x2="80333" y2="80892"/>
                        <a14:foregroundMark x1="94667" y1="51592" x2="91667" y2="66879"/>
                        <a14:foregroundMark x1="92333" y1="63057" x2="91000" y2="66561"/>
                        <a14:backgroundMark x1="29000" y1="7643" x2="34333" y2="6051"/>
                        <a14:backgroundMark x1="10667" y1="22930" x2="13000" y2="20701"/>
                        <a14:backgroundMark x1="22406" y1="83748" x2="23000" y2="84395"/>
                        <a14:backgroundMark x1="23000" y1="84395" x2="34667" y2="89809"/>
                        <a14:backgroundMark x1="50728" y1="91957" x2="51333" y2="92038"/>
                        <a14:backgroundMark x1="34667" y1="89809" x2="34869" y2="89836"/>
                        <a14:backgroundMark x1="80333" y1="81529" x2="80725" y2="81155"/>
                        <a14:backgroundMark x1="86097" y1="82743" x2="87667" y2="86943"/>
                      </a14:backgroundRemoval>
                    </a14:imgEffect>
                  </a14:imgLayer>
                </a14:imgProps>
              </a:ext>
              <a:ext uri="{28A0092B-C50C-407E-A947-70E740481C1C}">
                <a14:useLocalDpi xmlns:a14="http://schemas.microsoft.com/office/drawing/2010/main"/>
              </a:ext>
            </a:extLst>
          </a:blip>
          <a:srcRect/>
          <a:stretch>
            <a:fillRect/>
          </a:stretch>
        </p:blipFill>
        <p:spPr bwMode="auto">
          <a:xfrm>
            <a:off x="8579140" y="3157340"/>
            <a:ext cx="740128" cy="77466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wnload Sunglasses Emoji | Emoji Island">
            <a:extLst>
              <a:ext uri="{FF2B5EF4-FFF2-40B4-BE49-F238E27FC236}">
                <a16:creationId xmlns:a16="http://schemas.microsoft.com/office/drawing/2014/main" id="{FB1B769B-2AE7-294A-A06A-7E7155DAF058}"/>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622198" y="2511947"/>
            <a:ext cx="738809" cy="738809"/>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2">
            <a:extLst>
              <a:ext uri="{FF2B5EF4-FFF2-40B4-BE49-F238E27FC236}">
                <a16:creationId xmlns:a16="http://schemas.microsoft.com/office/drawing/2014/main" id="{2ADC1ED4-017F-E34E-9CC7-7CAAEBF6F9FA}"/>
              </a:ext>
            </a:extLst>
          </p:cNvPr>
          <p:cNvGrpSpPr>
            <a:grpSpLocks/>
          </p:cNvGrpSpPr>
          <p:nvPr/>
        </p:nvGrpSpPr>
        <p:grpSpPr bwMode="auto">
          <a:xfrm rot="5400000">
            <a:off x="6399139" y="1439559"/>
            <a:ext cx="616823" cy="9910972"/>
            <a:chOff x="107504" y="1583655"/>
            <a:chExt cx="504056" cy="4509641"/>
          </a:xfrm>
          <a:solidFill>
            <a:srgbClr val="482C89"/>
          </a:solidFill>
        </p:grpSpPr>
        <p:sp>
          <p:nvSpPr>
            <p:cNvPr id="46" name="AutoShape 15">
              <a:extLst>
                <a:ext uri="{FF2B5EF4-FFF2-40B4-BE49-F238E27FC236}">
                  <a16:creationId xmlns:a16="http://schemas.microsoft.com/office/drawing/2014/main" id="{68E13482-4F96-3E40-A4D4-D87FA8745883}"/>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47" name="Text Box 16">
              <a:extLst>
                <a:ext uri="{FF2B5EF4-FFF2-40B4-BE49-F238E27FC236}">
                  <a16:creationId xmlns:a16="http://schemas.microsoft.com/office/drawing/2014/main" id="{FA51CC40-BDC7-0A44-9142-2F6E736A2537}"/>
                </a:ext>
              </a:extLst>
            </p:cNvPr>
            <p:cNvSpPr txBox="1">
              <a:spLocks noChangeArrowheads="1"/>
            </p:cNvSpPr>
            <p:nvPr/>
          </p:nvSpPr>
          <p:spPr bwMode="auto">
            <a:xfrm rot="16200000">
              <a:off x="-637119" y="3854985"/>
              <a:ext cx="2005012" cy="276660"/>
            </a:xfrm>
            <a:prstGeom prst="rect">
              <a:avLst/>
            </a:prstGeom>
            <a:noFill/>
            <a:ln>
              <a:noFill/>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TIME</a:t>
              </a:r>
            </a:p>
          </p:txBody>
        </p:sp>
      </p:grpSp>
      <p:pic>
        <p:nvPicPr>
          <p:cNvPr id="35" name="Picture 34" descr="A screenshot of a cell phone&#10;&#10;Description generated with very high confidence">
            <a:extLst>
              <a:ext uri="{FF2B5EF4-FFF2-40B4-BE49-F238E27FC236}">
                <a16:creationId xmlns:a16="http://schemas.microsoft.com/office/drawing/2014/main" id="{7633B76D-F440-5042-B0A2-9BFED285ED5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7664" b="35855"/>
          <a:stretch/>
        </p:blipFill>
        <p:spPr>
          <a:xfrm>
            <a:off x="6196280" y="3194944"/>
            <a:ext cx="1121217" cy="902042"/>
          </a:xfrm>
          <a:prstGeom prst="rect">
            <a:avLst/>
          </a:prstGeom>
          <a:ln>
            <a:noFill/>
          </a:ln>
        </p:spPr>
      </p:pic>
      <p:pic>
        <p:nvPicPr>
          <p:cNvPr id="36" name="Picture 35">
            <a:extLst>
              <a:ext uri="{FF2B5EF4-FFF2-40B4-BE49-F238E27FC236}">
                <a16:creationId xmlns:a16="http://schemas.microsoft.com/office/drawing/2014/main" id="{01917AEC-98FD-BE43-944A-5E6B784AA906}"/>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r="29616" b="35956"/>
          <a:stretch/>
        </p:blipFill>
        <p:spPr>
          <a:xfrm>
            <a:off x="5156182" y="3154159"/>
            <a:ext cx="1193492" cy="942827"/>
          </a:xfrm>
          <a:prstGeom prst="rect">
            <a:avLst/>
          </a:prstGeom>
          <a:ln>
            <a:noFill/>
          </a:ln>
        </p:spPr>
      </p:pic>
    </p:spTree>
    <p:custDataLst>
      <p:tags r:id="rId1"/>
    </p:custDataLst>
    <p:extLst>
      <p:ext uri="{BB962C8B-B14F-4D97-AF65-F5344CB8AC3E}">
        <p14:creationId xmlns:p14="http://schemas.microsoft.com/office/powerpoint/2010/main" val="3407529338"/>
      </p:ext>
    </p:extLst>
  </p:cSld>
  <p:clrMapOvr>
    <a:masterClrMapping/>
  </p:clrMapOvr>
  <p:transition advTm="6235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185"/>
                                        </p:tgtEl>
                                        <p:attrNameLst>
                                          <p:attrName>style.visibility</p:attrName>
                                        </p:attrNameLst>
                                      </p:cBhvr>
                                      <p:to>
                                        <p:strVal val="visible"/>
                                      </p:to>
                                    </p:set>
                                    <p:anim calcmode="lin" valueType="num">
                                      <p:cBhvr>
                                        <p:cTn id="7" dur="500" fill="hold"/>
                                        <p:tgtEl>
                                          <p:spTgt spid="50185"/>
                                        </p:tgtEl>
                                        <p:attrNameLst>
                                          <p:attrName>ppt_w</p:attrName>
                                        </p:attrNameLst>
                                      </p:cBhvr>
                                      <p:tavLst>
                                        <p:tav tm="0">
                                          <p:val>
                                            <p:fltVal val="0"/>
                                          </p:val>
                                        </p:tav>
                                        <p:tav tm="100000">
                                          <p:val>
                                            <p:strVal val="#ppt_w"/>
                                          </p:val>
                                        </p:tav>
                                      </p:tavLst>
                                    </p:anim>
                                    <p:anim calcmode="lin" valueType="num">
                                      <p:cBhvr>
                                        <p:cTn id="8" dur="500" fill="hold"/>
                                        <p:tgtEl>
                                          <p:spTgt spid="50185"/>
                                        </p:tgtEl>
                                        <p:attrNameLst>
                                          <p:attrName>ppt_h</p:attrName>
                                        </p:attrNameLst>
                                      </p:cBhvr>
                                      <p:tavLst>
                                        <p:tav tm="0">
                                          <p:val>
                                            <p:fltVal val="0"/>
                                          </p:val>
                                        </p:tav>
                                        <p:tav tm="100000">
                                          <p:val>
                                            <p:strVal val="#ppt_h"/>
                                          </p:val>
                                        </p:tav>
                                      </p:tavLst>
                                    </p:anim>
                                    <p:animEffect transition="in" filter="fade">
                                      <p:cBhvr>
                                        <p:cTn id="9" dur="500"/>
                                        <p:tgtEl>
                                          <p:spTgt spid="5018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0186"/>
                                        </p:tgtEl>
                                        <p:attrNameLst>
                                          <p:attrName>style.visibility</p:attrName>
                                        </p:attrNameLst>
                                      </p:cBhvr>
                                      <p:to>
                                        <p:strVal val="visible"/>
                                      </p:to>
                                    </p:set>
                                    <p:anim calcmode="lin" valueType="num">
                                      <p:cBhvr>
                                        <p:cTn id="19" dur="500" fill="hold"/>
                                        <p:tgtEl>
                                          <p:spTgt spid="50186"/>
                                        </p:tgtEl>
                                        <p:attrNameLst>
                                          <p:attrName>ppt_w</p:attrName>
                                        </p:attrNameLst>
                                      </p:cBhvr>
                                      <p:tavLst>
                                        <p:tav tm="0">
                                          <p:val>
                                            <p:fltVal val="0"/>
                                          </p:val>
                                        </p:tav>
                                        <p:tav tm="100000">
                                          <p:val>
                                            <p:strVal val="#ppt_w"/>
                                          </p:val>
                                        </p:tav>
                                      </p:tavLst>
                                    </p:anim>
                                    <p:anim calcmode="lin" valueType="num">
                                      <p:cBhvr>
                                        <p:cTn id="20" dur="500" fill="hold"/>
                                        <p:tgtEl>
                                          <p:spTgt spid="50186"/>
                                        </p:tgtEl>
                                        <p:attrNameLst>
                                          <p:attrName>ppt_h</p:attrName>
                                        </p:attrNameLst>
                                      </p:cBhvr>
                                      <p:tavLst>
                                        <p:tav tm="0">
                                          <p:val>
                                            <p:fltVal val="0"/>
                                          </p:val>
                                        </p:tav>
                                        <p:tav tm="100000">
                                          <p:val>
                                            <p:strVal val="#ppt_h"/>
                                          </p:val>
                                        </p:tav>
                                      </p:tavLst>
                                    </p:anim>
                                    <p:animEffect transition="in" filter="fade">
                                      <p:cBhvr>
                                        <p:cTn id="21" dur="500"/>
                                        <p:tgtEl>
                                          <p:spTgt spid="50186"/>
                                        </p:tgtEl>
                                      </p:cBhvr>
                                    </p:animEffect>
                                  </p:childTnLst>
                                </p:cTn>
                              </p:par>
                              <p:par>
                                <p:cTn id="22" presetID="53" presetClass="entr" presetSubtype="16" fill="hold" nodeType="withEffect">
                                  <p:stCondLst>
                                    <p:cond delay="0"/>
                                  </p:stCondLst>
                                  <p:childTnLst>
                                    <p:set>
                                      <p:cBhvr>
                                        <p:cTn id="23" dur="1" fill="hold">
                                          <p:stCondLst>
                                            <p:cond delay="0"/>
                                          </p:stCondLst>
                                        </p:cTn>
                                        <p:tgtEl>
                                          <p:spTgt spid="2060"/>
                                        </p:tgtEl>
                                        <p:attrNameLst>
                                          <p:attrName>style.visibility</p:attrName>
                                        </p:attrNameLst>
                                      </p:cBhvr>
                                      <p:to>
                                        <p:strVal val="visible"/>
                                      </p:to>
                                    </p:set>
                                    <p:anim calcmode="lin" valueType="num">
                                      <p:cBhvr>
                                        <p:cTn id="24" dur="500" fill="hold"/>
                                        <p:tgtEl>
                                          <p:spTgt spid="2060"/>
                                        </p:tgtEl>
                                        <p:attrNameLst>
                                          <p:attrName>ppt_w</p:attrName>
                                        </p:attrNameLst>
                                      </p:cBhvr>
                                      <p:tavLst>
                                        <p:tav tm="0">
                                          <p:val>
                                            <p:fltVal val="0"/>
                                          </p:val>
                                        </p:tav>
                                        <p:tav tm="100000">
                                          <p:val>
                                            <p:strVal val="#ppt_w"/>
                                          </p:val>
                                        </p:tav>
                                      </p:tavLst>
                                    </p:anim>
                                    <p:anim calcmode="lin" valueType="num">
                                      <p:cBhvr>
                                        <p:cTn id="25" dur="500" fill="hold"/>
                                        <p:tgtEl>
                                          <p:spTgt spid="2060"/>
                                        </p:tgtEl>
                                        <p:attrNameLst>
                                          <p:attrName>ppt_h</p:attrName>
                                        </p:attrNameLst>
                                      </p:cBhvr>
                                      <p:tavLst>
                                        <p:tav tm="0">
                                          <p:val>
                                            <p:fltVal val="0"/>
                                          </p:val>
                                        </p:tav>
                                        <p:tav tm="100000">
                                          <p:val>
                                            <p:strVal val="#ppt_h"/>
                                          </p:val>
                                        </p:tav>
                                      </p:tavLst>
                                    </p:anim>
                                    <p:animEffect transition="in" filter="fade">
                                      <p:cBhvr>
                                        <p:cTn id="26" dur="500"/>
                                        <p:tgtEl>
                                          <p:spTgt spid="206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0187"/>
                                        </p:tgtEl>
                                        <p:attrNameLst>
                                          <p:attrName>style.visibility</p:attrName>
                                        </p:attrNameLst>
                                      </p:cBhvr>
                                      <p:to>
                                        <p:strVal val="visible"/>
                                      </p:to>
                                    </p:set>
                                    <p:anim calcmode="lin" valueType="num">
                                      <p:cBhvr>
                                        <p:cTn id="31" dur="500" fill="hold"/>
                                        <p:tgtEl>
                                          <p:spTgt spid="50187"/>
                                        </p:tgtEl>
                                        <p:attrNameLst>
                                          <p:attrName>ppt_w</p:attrName>
                                        </p:attrNameLst>
                                      </p:cBhvr>
                                      <p:tavLst>
                                        <p:tav tm="0">
                                          <p:val>
                                            <p:fltVal val="0"/>
                                          </p:val>
                                        </p:tav>
                                        <p:tav tm="100000">
                                          <p:val>
                                            <p:strVal val="#ppt_w"/>
                                          </p:val>
                                        </p:tav>
                                      </p:tavLst>
                                    </p:anim>
                                    <p:anim calcmode="lin" valueType="num">
                                      <p:cBhvr>
                                        <p:cTn id="32" dur="500" fill="hold"/>
                                        <p:tgtEl>
                                          <p:spTgt spid="50187"/>
                                        </p:tgtEl>
                                        <p:attrNameLst>
                                          <p:attrName>ppt_h</p:attrName>
                                        </p:attrNameLst>
                                      </p:cBhvr>
                                      <p:tavLst>
                                        <p:tav tm="0">
                                          <p:val>
                                            <p:fltVal val="0"/>
                                          </p:val>
                                        </p:tav>
                                        <p:tav tm="100000">
                                          <p:val>
                                            <p:strVal val="#ppt_h"/>
                                          </p:val>
                                        </p:tav>
                                      </p:tavLst>
                                    </p:anim>
                                    <p:animEffect transition="in" filter="fade">
                                      <p:cBhvr>
                                        <p:cTn id="33" dur="500"/>
                                        <p:tgtEl>
                                          <p:spTgt spid="50187"/>
                                        </p:tgtEl>
                                      </p:cBhvr>
                                    </p:animEffect>
                                  </p:childTnLst>
                                </p:cTn>
                              </p:par>
                              <p:par>
                                <p:cTn id="34" presetID="53" presetClass="entr" presetSubtype="16" fill="hold" nodeType="withEffect">
                                  <p:stCondLst>
                                    <p:cond delay="0"/>
                                  </p:stCondLst>
                                  <p:childTnLst>
                                    <p:set>
                                      <p:cBhvr>
                                        <p:cTn id="35" dur="1" fill="hold">
                                          <p:stCondLst>
                                            <p:cond delay="0"/>
                                          </p:stCondLst>
                                        </p:cTn>
                                        <p:tgtEl>
                                          <p:spTgt spid="2062"/>
                                        </p:tgtEl>
                                        <p:attrNameLst>
                                          <p:attrName>style.visibility</p:attrName>
                                        </p:attrNameLst>
                                      </p:cBhvr>
                                      <p:to>
                                        <p:strVal val="visible"/>
                                      </p:to>
                                    </p:set>
                                    <p:anim calcmode="lin" valueType="num">
                                      <p:cBhvr>
                                        <p:cTn id="36" dur="500" fill="hold"/>
                                        <p:tgtEl>
                                          <p:spTgt spid="2062"/>
                                        </p:tgtEl>
                                        <p:attrNameLst>
                                          <p:attrName>ppt_w</p:attrName>
                                        </p:attrNameLst>
                                      </p:cBhvr>
                                      <p:tavLst>
                                        <p:tav tm="0">
                                          <p:val>
                                            <p:fltVal val="0"/>
                                          </p:val>
                                        </p:tav>
                                        <p:tav tm="100000">
                                          <p:val>
                                            <p:strVal val="#ppt_w"/>
                                          </p:val>
                                        </p:tav>
                                      </p:tavLst>
                                    </p:anim>
                                    <p:anim calcmode="lin" valueType="num">
                                      <p:cBhvr>
                                        <p:cTn id="37" dur="500" fill="hold"/>
                                        <p:tgtEl>
                                          <p:spTgt spid="2062"/>
                                        </p:tgtEl>
                                        <p:attrNameLst>
                                          <p:attrName>ppt_h</p:attrName>
                                        </p:attrNameLst>
                                      </p:cBhvr>
                                      <p:tavLst>
                                        <p:tav tm="0">
                                          <p:val>
                                            <p:fltVal val="0"/>
                                          </p:val>
                                        </p:tav>
                                        <p:tav tm="100000">
                                          <p:val>
                                            <p:strVal val="#ppt_h"/>
                                          </p:val>
                                        </p:tav>
                                      </p:tavLst>
                                    </p:anim>
                                    <p:animEffect transition="in" filter="fade">
                                      <p:cBhvr>
                                        <p:cTn id="38" dur="500"/>
                                        <p:tgtEl>
                                          <p:spTgt spid="20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0188"/>
                                        </p:tgtEl>
                                        <p:attrNameLst>
                                          <p:attrName>style.visibility</p:attrName>
                                        </p:attrNameLst>
                                      </p:cBhvr>
                                      <p:to>
                                        <p:strVal val="visible"/>
                                      </p:to>
                                    </p:set>
                                    <p:anim calcmode="lin" valueType="num">
                                      <p:cBhvr>
                                        <p:cTn id="43" dur="500" fill="hold"/>
                                        <p:tgtEl>
                                          <p:spTgt spid="50188"/>
                                        </p:tgtEl>
                                        <p:attrNameLst>
                                          <p:attrName>ppt_w</p:attrName>
                                        </p:attrNameLst>
                                      </p:cBhvr>
                                      <p:tavLst>
                                        <p:tav tm="0">
                                          <p:val>
                                            <p:fltVal val="0"/>
                                          </p:val>
                                        </p:tav>
                                        <p:tav tm="100000">
                                          <p:val>
                                            <p:strVal val="#ppt_w"/>
                                          </p:val>
                                        </p:tav>
                                      </p:tavLst>
                                    </p:anim>
                                    <p:anim calcmode="lin" valueType="num">
                                      <p:cBhvr>
                                        <p:cTn id="44" dur="500" fill="hold"/>
                                        <p:tgtEl>
                                          <p:spTgt spid="50188"/>
                                        </p:tgtEl>
                                        <p:attrNameLst>
                                          <p:attrName>ppt_h</p:attrName>
                                        </p:attrNameLst>
                                      </p:cBhvr>
                                      <p:tavLst>
                                        <p:tav tm="0">
                                          <p:val>
                                            <p:fltVal val="0"/>
                                          </p:val>
                                        </p:tav>
                                        <p:tav tm="100000">
                                          <p:val>
                                            <p:strVal val="#ppt_h"/>
                                          </p:val>
                                        </p:tav>
                                      </p:tavLst>
                                    </p:anim>
                                    <p:animEffect transition="in" filter="fade">
                                      <p:cBhvr>
                                        <p:cTn id="45" dur="500"/>
                                        <p:tgtEl>
                                          <p:spTgt spid="50188"/>
                                        </p:tgtEl>
                                      </p:cBhvr>
                                    </p:animEffect>
                                  </p:childTnLst>
                                </p:cTn>
                              </p:par>
                              <p:par>
                                <p:cTn id="46" presetID="53" presetClass="entr" presetSubtype="16"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68"/>
                                        </p:tgtEl>
                                        <p:attrNameLst>
                                          <p:attrName>style.visibility</p:attrName>
                                        </p:attrNameLst>
                                      </p:cBhvr>
                                      <p:to>
                                        <p:strVal val="visible"/>
                                      </p:to>
                                    </p:set>
                                    <p:anim calcmode="lin" valueType="num">
                                      <p:cBhvr>
                                        <p:cTn id="55" dur="500" fill="hold"/>
                                        <p:tgtEl>
                                          <p:spTgt spid="2068"/>
                                        </p:tgtEl>
                                        <p:attrNameLst>
                                          <p:attrName>ppt_w</p:attrName>
                                        </p:attrNameLst>
                                      </p:cBhvr>
                                      <p:tavLst>
                                        <p:tav tm="0">
                                          <p:val>
                                            <p:fltVal val="0"/>
                                          </p:val>
                                        </p:tav>
                                        <p:tav tm="100000">
                                          <p:val>
                                            <p:strVal val="#ppt_w"/>
                                          </p:val>
                                        </p:tav>
                                      </p:tavLst>
                                    </p:anim>
                                    <p:anim calcmode="lin" valueType="num">
                                      <p:cBhvr>
                                        <p:cTn id="56" dur="500" fill="hold"/>
                                        <p:tgtEl>
                                          <p:spTgt spid="2068"/>
                                        </p:tgtEl>
                                        <p:attrNameLst>
                                          <p:attrName>ppt_h</p:attrName>
                                        </p:attrNameLst>
                                      </p:cBhvr>
                                      <p:tavLst>
                                        <p:tav tm="0">
                                          <p:val>
                                            <p:fltVal val="0"/>
                                          </p:val>
                                        </p:tav>
                                        <p:tav tm="100000">
                                          <p:val>
                                            <p:strVal val="#ppt_h"/>
                                          </p:val>
                                        </p:tav>
                                      </p:tavLst>
                                    </p:anim>
                                    <p:animEffect transition="in" filter="fade">
                                      <p:cBhvr>
                                        <p:cTn id="57" dur="500"/>
                                        <p:tgtEl>
                                          <p:spTgt spid="206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50189"/>
                                        </p:tgtEl>
                                        <p:attrNameLst>
                                          <p:attrName>style.visibility</p:attrName>
                                        </p:attrNameLst>
                                      </p:cBhvr>
                                      <p:to>
                                        <p:strVal val="visible"/>
                                      </p:to>
                                    </p:set>
                                    <p:anim calcmode="lin" valueType="num">
                                      <p:cBhvr>
                                        <p:cTn id="60" dur="500" fill="hold"/>
                                        <p:tgtEl>
                                          <p:spTgt spid="50189"/>
                                        </p:tgtEl>
                                        <p:attrNameLst>
                                          <p:attrName>ppt_w</p:attrName>
                                        </p:attrNameLst>
                                      </p:cBhvr>
                                      <p:tavLst>
                                        <p:tav tm="0">
                                          <p:val>
                                            <p:fltVal val="0"/>
                                          </p:val>
                                        </p:tav>
                                        <p:tav tm="100000">
                                          <p:val>
                                            <p:strVal val="#ppt_w"/>
                                          </p:val>
                                        </p:tav>
                                      </p:tavLst>
                                    </p:anim>
                                    <p:anim calcmode="lin" valueType="num">
                                      <p:cBhvr>
                                        <p:cTn id="61" dur="500" fill="hold"/>
                                        <p:tgtEl>
                                          <p:spTgt spid="50189"/>
                                        </p:tgtEl>
                                        <p:attrNameLst>
                                          <p:attrName>ppt_h</p:attrName>
                                        </p:attrNameLst>
                                      </p:cBhvr>
                                      <p:tavLst>
                                        <p:tav tm="0">
                                          <p:val>
                                            <p:fltVal val="0"/>
                                          </p:val>
                                        </p:tav>
                                        <p:tav tm="100000">
                                          <p:val>
                                            <p:strVal val="#ppt_h"/>
                                          </p:val>
                                        </p:tav>
                                      </p:tavLst>
                                    </p:anim>
                                    <p:animEffect transition="in" filter="fade">
                                      <p:cBhvr>
                                        <p:cTn id="62" dur="500"/>
                                        <p:tgtEl>
                                          <p:spTgt spid="5018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076"/>
                                        </p:tgtEl>
                                        <p:attrNameLst>
                                          <p:attrName>style.visibility</p:attrName>
                                        </p:attrNameLst>
                                      </p:cBhvr>
                                      <p:to>
                                        <p:strVal val="visible"/>
                                      </p:to>
                                    </p:set>
                                    <p:anim calcmode="lin" valueType="num">
                                      <p:cBhvr>
                                        <p:cTn id="67" dur="500" fill="hold"/>
                                        <p:tgtEl>
                                          <p:spTgt spid="2076"/>
                                        </p:tgtEl>
                                        <p:attrNameLst>
                                          <p:attrName>ppt_w</p:attrName>
                                        </p:attrNameLst>
                                      </p:cBhvr>
                                      <p:tavLst>
                                        <p:tav tm="0">
                                          <p:val>
                                            <p:fltVal val="0"/>
                                          </p:val>
                                        </p:tav>
                                        <p:tav tm="100000">
                                          <p:val>
                                            <p:strVal val="#ppt_w"/>
                                          </p:val>
                                        </p:tav>
                                      </p:tavLst>
                                    </p:anim>
                                    <p:anim calcmode="lin" valueType="num">
                                      <p:cBhvr>
                                        <p:cTn id="68" dur="500" fill="hold"/>
                                        <p:tgtEl>
                                          <p:spTgt spid="2076"/>
                                        </p:tgtEl>
                                        <p:attrNameLst>
                                          <p:attrName>ppt_h</p:attrName>
                                        </p:attrNameLst>
                                      </p:cBhvr>
                                      <p:tavLst>
                                        <p:tav tm="0">
                                          <p:val>
                                            <p:fltVal val="0"/>
                                          </p:val>
                                        </p:tav>
                                        <p:tav tm="100000">
                                          <p:val>
                                            <p:strVal val="#ppt_h"/>
                                          </p:val>
                                        </p:tav>
                                      </p:tavLst>
                                    </p:anim>
                                    <p:animEffect transition="in" filter="fade">
                                      <p:cBhvr>
                                        <p:cTn id="69" dur="500"/>
                                        <p:tgtEl>
                                          <p:spTgt spid="207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0190"/>
                                        </p:tgtEl>
                                        <p:attrNameLst>
                                          <p:attrName>style.visibility</p:attrName>
                                        </p:attrNameLst>
                                      </p:cBhvr>
                                      <p:to>
                                        <p:strVal val="visible"/>
                                      </p:to>
                                    </p:set>
                                    <p:anim calcmode="lin" valueType="num">
                                      <p:cBhvr>
                                        <p:cTn id="72" dur="500" fill="hold"/>
                                        <p:tgtEl>
                                          <p:spTgt spid="50190"/>
                                        </p:tgtEl>
                                        <p:attrNameLst>
                                          <p:attrName>ppt_w</p:attrName>
                                        </p:attrNameLst>
                                      </p:cBhvr>
                                      <p:tavLst>
                                        <p:tav tm="0">
                                          <p:val>
                                            <p:fltVal val="0"/>
                                          </p:val>
                                        </p:tav>
                                        <p:tav tm="100000">
                                          <p:val>
                                            <p:strVal val="#ppt_w"/>
                                          </p:val>
                                        </p:tav>
                                      </p:tavLst>
                                    </p:anim>
                                    <p:anim calcmode="lin" valueType="num">
                                      <p:cBhvr>
                                        <p:cTn id="73" dur="500" fill="hold"/>
                                        <p:tgtEl>
                                          <p:spTgt spid="50190"/>
                                        </p:tgtEl>
                                        <p:attrNameLst>
                                          <p:attrName>ppt_h</p:attrName>
                                        </p:attrNameLst>
                                      </p:cBhvr>
                                      <p:tavLst>
                                        <p:tav tm="0">
                                          <p:val>
                                            <p:fltVal val="0"/>
                                          </p:val>
                                        </p:tav>
                                        <p:tav tm="100000">
                                          <p:val>
                                            <p:strVal val="#ppt_h"/>
                                          </p:val>
                                        </p:tav>
                                      </p:tavLst>
                                    </p:anim>
                                    <p:animEffect transition="in" filter="fade">
                                      <p:cBhvr>
                                        <p:cTn id="74" dur="500"/>
                                        <p:tgtEl>
                                          <p:spTgt spid="5019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078"/>
                                        </p:tgtEl>
                                        <p:attrNameLst>
                                          <p:attrName>style.visibility</p:attrName>
                                        </p:attrNameLst>
                                      </p:cBhvr>
                                      <p:to>
                                        <p:strVal val="visible"/>
                                      </p:to>
                                    </p:set>
                                    <p:anim calcmode="lin" valueType="num">
                                      <p:cBhvr>
                                        <p:cTn id="79" dur="500" fill="hold"/>
                                        <p:tgtEl>
                                          <p:spTgt spid="2078"/>
                                        </p:tgtEl>
                                        <p:attrNameLst>
                                          <p:attrName>ppt_w</p:attrName>
                                        </p:attrNameLst>
                                      </p:cBhvr>
                                      <p:tavLst>
                                        <p:tav tm="0">
                                          <p:val>
                                            <p:fltVal val="0"/>
                                          </p:val>
                                        </p:tav>
                                        <p:tav tm="100000">
                                          <p:val>
                                            <p:strVal val="#ppt_w"/>
                                          </p:val>
                                        </p:tav>
                                      </p:tavLst>
                                    </p:anim>
                                    <p:anim calcmode="lin" valueType="num">
                                      <p:cBhvr>
                                        <p:cTn id="80" dur="500" fill="hold"/>
                                        <p:tgtEl>
                                          <p:spTgt spid="2078"/>
                                        </p:tgtEl>
                                        <p:attrNameLst>
                                          <p:attrName>ppt_h</p:attrName>
                                        </p:attrNameLst>
                                      </p:cBhvr>
                                      <p:tavLst>
                                        <p:tav tm="0">
                                          <p:val>
                                            <p:fltVal val="0"/>
                                          </p:val>
                                        </p:tav>
                                        <p:tav tm="100000">
                                          <p:val>
                                            <p:strVal val="#ppt_h"/>
                                          </p:val>
                                        </p:tav>
                                      </p:tavLst>
                                    </p:anim>
                                    <p:animEffect transition="in" filter="fade">
                                      <p:cBhvr>
                                        <p:cTn id="81" dur="500"/>
                                        <p:tgtEl>
                                          <p:spTgt spid="207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0191"/>
                                        </p:tgtEl>
                                        <p:attrNameLst>
                                          <p:attrName>style.visibility</p:attrName>
                                        </p:attrNameLst>
                                      </p:cBhvr>
                                      <p:to>
                                        <p:strVal val="visible"/>
                                      </p:to>
                                    </p:set>
                                    <p:anim calcmode="lin" valueType="num">
                                      <p:cBhvr>
                                        <p:cTn id="84" dur="500" fill="hold"/>
                                        <p:tgtEl>
                                          <p:spTgt spid="50191"/>
                                        </p:tgtEl>
                                        <p:attrNameLst>
                                          <p:attrName>ppt_w</p:attrName>
                                        </p:attrNameLst>
                                      </p:cBhvr>
                                      <p:tavLst>
                                        <p:tav tm="0">
                                          <p:val>
                                            <p:fltVal val="0"/>
                                          </p:val>
                                        </p:tav>
                                        <p:tav tm="100000">
                                          <p:val>
                                            <p:strVal val="#ppt_w"/>
                                          </p:val>
                                        </p:tav>
                                      </p:tavLst>
                                    </p:anim>
                                    <p:anim calcmode="lin" valueType="num">
                                      <p:cBhvr>
                                        <p:cTn id="85" dur="500" fill="hold"/>
                                        <p:tgtEl>
                                          <p:spTgt spid="50191"/>
                                        </p:tgtEl>
                                        <p:attrNameLst>
                                          <p:attrName>ppt_h</p:attrName>
                                        </p:attrNameLst>
                                      </p:cBhvr>
                                      <p:tavLst>
                                        <p:tav tm="0">
                                          <p:val>
                                            <p:fltVal val="0"/>
                                          </p:val>
                                        </p:tav>
                                        <p:tav tm="100000">
                                          <p:val>
                                            <p:strVal val="#ppt_h"/>
                                          </p:val>
                                        </p:tav>
                                      </p:tavLst>
                                    </p:anim>
                                    <p:animEffect transition="in" filter="fade">
                                      <p:cBhvr>
                                        <p:cTn id="86" dur="500"/>
                                        <p:tgtEl>
                                          <p:spTgt spid="50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p:bldP spid="50186" grpId="0"/>
      <p:bldP spid="50187" grpId="0"/>
      <p:bldP spid="50188" grpId="0"/>
      <p:bldP spid="50189" grpId="0"/>
      <p:bldP spid="50190" grpId="0"/>
      <p:bldP spid="501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59497" r="35907" b="26786"/>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6282" r="35907" b="39623"/>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35439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536C6E-234B-4CCF-9AC9-67E00206862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59"/>
          <a:stretch/>
        </p:blipFill>
        <p:spPr>
          <a:xfrm>
            <a:off x="2318658" y="1411459"/>
            <a:ext cx="7999625" cy="4858711"/>
          </a:xfrm>
          <a:prstGeom prst="rect">
            <a:avLst/>
          </a:prstGeom>
        </p:spPr>
      </p:pic>
      <p:sp>
        <p:nvSpPr>
          <p:cNvPr id="5" name="TextBox 4">
            <a:extLst>
              <a:ext uri="{FF2B5EF4-FFF2-40B4-BE49-F238E27FC236}">
                <a16:creationId xmlns:a16="http://schemas.microsoft.com/office/drawing/2014/main" id="{CD8E58BD-1A6A-47D0-81AD-741DB37FE359}"/>
              </a:ext>
            </a:extLst>
          </p:cNvPr>
          <p:cNvSpPr txBox="1"/>
          <p:nvPr/>
        </p:nvSpPr>
        <p:spPr>
          <a:xfrm>
            <a:off x="0" y="364627"/>
            <a:ext cx="12191999" cy="1015663"/>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What is child protection?</a:t>
            </a:r>
          </a:p>
        </p:txBody>
      </p:sp>
    </p:spTree>
    <p:extLst>
      <p:ext uri="{BB962C8B-B14F-4D97-AF65-F5344CB8AC3E}">
        <p14:creationId xmlns:p14="http://schemas.microsoft.com/office/powerpoint/2010/main" val="2205416341"/>
      </p:ext>
    </p:extLst>
  </p:cSld>
  <p:clrMapOvr>
    <a:masterClrMapping/>
  </p:clrMapOvr>
  <mc:AlternateContent xmlns:mc="http://schemas.openxmlformats.org/markup-compatibility/2006" xmlns:p14="http://schemas.microsoft.com/office/powerpoint/2010/main">
    <mc:Choice Requires="p14">
      <p:transition spd="slow" p14:dur="2000" advTm="6364"/>
    </mc:Choice>
    <mc:Fallback xmlns="">
      <p:transition spd="slow" advTm="63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2" name="TextBox 31">
            <a:extLst>
              <a:ext uri="{FF2B5EF4-FFF2-40B4-BE49-F238E27FC236}">
                <a16:creationId xmlns:a16="http://schemas.microsoft.com/office/drawing/2014/main" id="{C72F3F9A-2F7A-4966-B509-45CFC12B7E78}"/>
              </a:ext>
            </a:extLst>
          </p:cNvPr>
          <p:cNvSpPr txBox="1"/>
          <p:nvPr/>
        </p:nvSpPr>
        <p:spPr>
          <a:xfrm>
            <a:off x="1823811" y="1536174"/>
            <a:ext cx="8544378" cy="3785652"/>
          </a:xfrm>
          <a:prstGeom prst="rect">
            <a:avLst/>
          </a:prstGeom>
          <a:noFill/>
        </p:spPr>
        <p:txBody>
          <a:bodyPr wrap="square">
            <a:spAutoFit/>
          </a:bodyPr>
          <a:lstStyle/>
          <a:p>
            <a:pPr algn="ctr">
              <a:defRPr/>
            </a:pPr>
            <a:r>
              <a:rPr lang="en-ZA" sz="6000" b="1" dirty="0">
                <a:solidFill>
                  <a:schemeClr val="bg1"/>
                </a:solidFill>
                <a:latin typeface="Century Gothic" panose="020B0502020202020204" pitchFamily="34" charset="0"/>
                <a:ea typeface="MS PGothic" panose="020B0600070205080204" pitchFamily="34" charset="-128"/>
              </a:rPr>
              <a:t>Identifying the child protection challenges happening in our community</a:t>
            </a:r>
          </a:p>
        </p:txBody>
      </p:sp>
    </p:spTree>
    <p:extLst>
      <p:ext uri="{BB962C8B-B14F-4D97-AF65-F5344CB8AC3E}">
        <p14:creationId xmlns:p14="http://schemas.microsoft.com/office/powerpoint/2010/main" val="2031085558"/>
      </p:ext>
    </p:extLst>
  </p:cSld>
  <p:clrMapOvr>
    <a:masterClrMapping/>
  </p:clrMapOvr>
  <mc:AlternateContent xmlns:mc="http://schemas.openxmlformats.org/markup-compatibility/2006" xmlns:p14="http://schemas.microsoft.com/office/powerpoint/2010/main">
    <mc:Choice Requires="p14">
      <p:transition spd="slow" p14:dur="2000" advTm="8793"/>
    </mc:Choice>
    <mc:Fallback xmlns="">
      <p:transition spd="slow" advTm="87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4215" y="4435"/>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910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24" name="Group 23">
            <a:extLst>
              <a:ext uri="{FF2B5EF4-FFF2-40B4-BE49-F238E27FC236}">
                <a16:creationId xmlns:a16="http://schemas.microsoft.com/office/drawing/2014/main" id="{F117D4AD-5996-4D04-B6A3-80A2EC67D9C8}"/>
              </a:ext>
            </a:extLst>
          </p:cNvPr>
          <p:cNvGrpSpPr/>
          <p:nvPr/>
        </p:nvGrpSpPr>
        <p:grpSpPr>
          <a:xfrm>
            <a:off x="9372695" y="2221300"/>
            <a:ext cx="772160" cy="711738"/>
            <a:chOff x="6786880" y="2061942"/>
            <a:chExt cx="772160" cy="711738"/>
          </a:xfrm>
        </p:grpSpPr>
        <p:sp>
          <p:nvSpPr>
            <p:cNvPr id="20" name="Rectangle: Rounded Corners 19">
              <a:extLst>
                <a:ext uri="{FF2B5EF4-FFF2-40B4-BE49-F238E27FC236}">
                  <a16:creationId xmlns:a16="http://schemas.microsoft.com/office/drawing/2014/main" id="{9D41D8BD-3DC5-45B7-A548-D63CA0B1BBF4}"/>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a:extLst>
                <a:ext uri="{FF2B5EF4-FFF2-40B4-BE49-F238E27FC236}">
                  <a16:creationId xmlns:a16="http://schemas.microsoft.com/office/drawing/2014/main" id="{8E2B8CED-40D0-431B-AE17-C6A07A232FDE}"/>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7" name="TextBox 26">
            <a:extLst>
              <a:ext uri="{FF2B5EF4-FFF2-40B4-BE49-F238E27FC236}">
                <a16:creationId xmlns:a16="http://schemas.microsoft.com/office/drawing/2014/main" id="{C35DE230-AE39-4FF7-8771-56E167D433CF}"/>
              </a:ext>
            </a:extLst>
          </p:cNvPr>
          <p:cNvSpPr txBox="1"/>
          <p:nvPr/>
        </p:nvSpPr>
        <p:spPr>
          <a:xfrm>
            <a:off x="1772473" y="5872561"/>
            <a:ext cx="3294717"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courage community map and stickers/buttons</a:t>
            </a:r>
            <a:endParaRPr lang="en-ZA"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6087080" y="6011060"/>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8346072" y="5895307"/>
            <a:ext cx="2725311"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Projection of map and white board markers</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1842">
            <a:off x="407938" y="1743783"/>
            <a:ext cx="4368737" cy="3084731"/>
          </a:xfrm>
          <a:prstGeom prst="rect">
            <a:avLst/>
          </a:prstGeom>
        </p:spPr>
      </p:pic>
      <p:pic>
        <p:nvPicPr>
          <p:cNvPr id="33" name="Picture 32">
            <a:extLst>
              <a:ext uri="{FF2B5EF4-FFF2-40B4-BE49-F238E27FC236}">
                <a16:creationId xmlns:a16="http://schemas.microsoft.com/office/drawing/2014/main" id="{9F3C141E-BA37-419F-BE23-55719504FD53}"/>
              </a:ext>
            </a:extLst>
          </p:cNvPr>
          <p:cNvPicPr/>
          <p:nvPr/>
        </p:nvPicPr>
        <p:blipFill>
          <a:blip r:embed="rId4"/>
          <a:stretch>
            <a:fillRect/>
          </a:stretch>
        </p:blipFill>
        <p:spPr>
          <a:xfrm>
            <a:off x="8877862" y="3449578"/>
            <a:ext cx="1822072" cy="1420132"/>
          </a:xfrm>
          <a:prstGeom prst="rect">
            <a:avLst/>
          </a:prstGeom>
          <a:ln>
            <a:noFill/>
          </a:ln>
          <a:effectLst>
            <a:outerShdw blurRad="292100" dist="139700" dir="2700000" algn="tl" rotWithShape="0">
              <a:srgbClr val="333333">
                <a:alpha val="65000"/>
              </a:srgbClr>
            </a:outerShdw>
          </a:effectLst>
        </p:spPr>
      </p:pic>
      <p:pic>
        <p:nvPicPr>
          <p:cNvPr id="4" name="Picture 3" descr="Map&#10;&#10;Description automatically generated">
            <a:extLst>
              <a:ext uri="{FF2B5EF4-FFF2-40B4-BE49-F238E27FC236}">
                <a16:creationId xmlns:a16="http://schemas.microsoft.com/office/drawing/2014/main" id="{D19FD016-96AB-B744-B1FE-AEE51BB97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5958">
            <a:off x="4452191" y="1604285"/>
            <a:ext cx="2973291" cy="4207759"/>
          </a:xfrm>
          <a:prstGeom prst="rect">
            <a:avLst/>
          </a:prstGeom>
        </p:spPr>
      </p:pic>
      <p:pic>
        <p:nvPicPr>
          <p:cNvPr id="8" name="Picture 2" descr="BEHAVIOR STICKERS PACK OF 320 : Amazon.in: Office Products">
            <a:extLst>
              <a:ext uri="{FF2B5EF4-FFF2-40B4-BE49-F238E27FC236}">
                <a16:creationId xmlns:a16="http://schemas.microsoft.com/office/drawing/2014/main" id="{C11AF9BA-4E52-6346-90EC-D0DD84D5FF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19" t="7243" r="15505" b="10069"/>
          <a:stretch/>
        </p:blipFill>
        <p:spPr bwMode="auto">
          <a:xfrm>
            <a:off x="3090252" y="4869710"/>
            <a:ext cx="659158" cy="86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Dry Erase Marker Black I abcteach.com | abcteach">
            <a:extLst>
              <a:ext uri="{FF2B5EF4-FFF2-40B4-BE49-F238E27FC236}">
                <a16:creationId xmlns:a16="http://schemas.microsoft.com/office/drawing/2014/main" id="{353FB1E6-263E-C342-81E6-0FF810263E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472551" y="5052756"/>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lip Art: Dry Erase Marker Black I abcteach.com | abcteach">
            <a:extLst>
              <a:ext uri="{FF2B5EF4-FFF2-40B4-BE49-F238E27FC236}">
                <a16:creationId xmlns:a16="http://schemas.microsoft.com/office/drawing/2014/main" id="{C12256A3-DF8E-1540-B3A2-CCC2263B9D78}"/>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833532" y="5064085"/>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ip Art: Dry Erase Marker Black I abcteach.com | abcteach">
            <a:extLst>
              <a:ext uri="{FF2B5EF4-FFF2-40B4-BE49-F238E27FC236}">
                <a16:creationId xmlns:a16="http://schemas.microsoft.com/office/drawing/2014/main" id="{AAD1D461-00AE-1E40-B171-7D98DF5DF001}"/>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019947" y="5041427"/>
            <a:ext cx="946975" cy="9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26828"/>
      </p:ext>
    </p:extLst>
  </p:cSld>
  <p:clrMapOvr>
    <a:masterClrMapping/>
  </p:clrMapOvr>
  <mc:AlternateContent xmlns:mc="http://schemas.openxmlformats.org/markup-compatibility/2006" xmlns:p14="http://schemas.microsoft.com/office/powerpoint/2010/main">
    <mc:Choice Requires="p14">
      <p:transition spd="slow" p14:dur="2000" advTm="37677"/>
    </mc:Choice>
    <mc:Fallback xmlns="">
      <p:transition spd="slow" advTm="376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C9A4F-F128-294B-AF6E-2894968DF8EF}"/>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2863368340"/>
      </p:ext>
    </p:extLst>
  </p:cSld>
  <p:clrMapOvr>
    <a:masterClrMapping/>
  </p:clrMapOvr>
  <mc:AlternateContent xmlns:mc="http://schemas.openxmlformats.org/markup-compatibility/2006" xmlns:p14="http://schemas.microsoft.com/office/powerpoint/2010/main">
    <mc:Choice Requires="p14">
      <p:transition spd="slow" p14:dur="2000" advTm="5284"/>
    </mc:Choice>
    <mc:Fallback xmlns="">
      <p:transition spd="slow" advTm="52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7BBD-2C2A-BC4D-936C-24833DD27C95}"/>
              </a:ext>
            </a:extLst>
          </p:cNvPr>
          <p:cNvPicPr>
            <a:picLocks noChangeAspect="1"/>
          </p:cNvPicPr>
          <p:nvPr/>
        </p:nvPicPr>
        <p:blipFill rotWithShape="1">
          <a:blip r:embed="rId3">
            <a:extLst>
              <a:ext uri="{28A0092B-C50C-407E-A947-70E740481C1C}">
                <a14:useLocalDpi xmlns:a14="http://schemas.microsoft.com/office/drawing/2010/main" val="0"/>
              </a:ext>
            </a:extLst>
          </a:blip>
          <a:srcRect b="10550"/>
          <a:stretch/>
        </p:blipFill>
        <p:spPr>
          <a:xfrm>
            <a:off x="0" y="0"/>
            <a:ext cx="12192311" cy="6858000"/>
          </a:xfrm>
          <a:prstGeom prst="rect">
            <a:avLst/>
          </a:prstGeom>
        </p:spPr>
      </p:pic>
    </p:spTree>
    <p:extLst>
      <p:ext uri="{BB962C8B-B14F-4D97-AF65-F5344CB8AC3E}">
        <p14:creationId xmlns:p14="http://schemas.microsoft.com/office/powerpoint/2010/main" val="1333686277"/>
      </p:ext>
    </p:extLst>
  </p:cSld>
  <p:clrMapOvr>
    <a:masterClrMapping/>
  </p:clrMapOvr>
  <mc:AlternateContent xmlns:mc="http://schemas.openxmlformats.org/markup-compatibility/2006" xmlns:p14="http://schemas.microsoft.com/office/powerpoint/2010/main">
    <mc:Choice Requires="p14">
      <p:transition spd="slow" p14:dur="2000" advTm="16524"/>
    </mc:Choice>
    <mc:Fallback xmlns="">
      <p:transition spd="slow" advTm="1652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42DED0B-757E-5A41-BFE7-983C7E00FF49}"/>
              </a:ext>
            </a:extLst>
          </p:cNvPr>
          <p:cNvPicPr>
            <a:picLocks noChangeAspect="1"/>
          </p:cNvPicPr>
          <p:nvPr/>
        </p:nvPicPr>
        <p:blipFill rotWithShape="1">
          <a:blip r:embed="rId3">
            <a:extLst>
              <a:ext uri="{28A0092B-C50C-407E-A947-70E740481C1C}">
                <a14:useLocalDpi xmlns:a14="http://schemas.microsoft.com/office/drawing/2010/main" val="0"/>
              </a:ext>
            </a:extLst>
          </a:blip>
          <a:srcRect t="1976" b="9119"/>
          <a:stretch/>
        </p:blipFill>
        <p:spPr>
          <a:xfrm>
            <a:off x="-207" y="1"/>
            <a:ext cx="12192207" cy="6858000"/>
          </a:xfrm>
          <a:prstGeom prst="rect">
            <a:avLst/>
          </a:prstGeom>
        </p:spPr>
      </p:pic>
    </p:spTree>
    <p:extLst>
      <p:ext uri="{BB962C8B-B14F-4D97-AF65-F5344CB8AC3E}">
        <p14:creationId xmlns:p14="http://schemas.microsoft.com/office/powerpoint/2010/main" val="1889580785"/>
      </p:ext>
    </p:extLst>
  </p:cSld>
  <p:clrMapOvr>
    <a:masterClrMapping/>
  </p:clrMapOvr>
  <mc:AlternateContent xmlns:mc="http://schemas.openxmlformats.org/markup-compatibility/2006" xmlns:p14="http://schemas.microsoft.com/office/powerpoint/2010/main">
    <mc:Choice Requires="p14">
      <p:transition spd="slow" p14:dur="2000" advTm="23178"/>
    </mc:Choice>
    <mc:Fallback xmlns="">
      <p:transition spd="slow" advTm="231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E68B2FA-8C6D-5245-834B-C01D3CDBF6C0}"/>
              </a:ext>
            </a:extLst>
          </p:cNvPr>
          <p:cNvPicPr>
            <a:picLocks noChangeAspect="1"/>
          </p:cNvPicPr>
          <p:nvPr/>
        </p:nvPicPr>
        <p:blipFill rotWithShape="1">
          <a:blip r:embed="rId3">
            <a:extLst>
              <a:ext uri="{28A0092B-C50C-407E-A947-70E740481C1C}">
                <a14:useLocalDpi xmlns:a14="http://schemas.microsoft.com/office/drawing/2010/main" val="0"/>
              </a:ext>
            </a:extLst>
          </a:blip>
          <a:srcRect t="7621"/>
          <a:stretch/>
        </p:blipFill>
        <p:spPr>
          <a:xfrm>
            <a:off x="0" y="0"/>
            <a:ext cx="12192000" cy="6858000"/>
          </a:xfrm>
          <a:prstGeom prst="rect">
            <a:avLst/>
          </a:prstGeom>
        </p:spPr>
      </p:pic>
    </p:spTree>
    <p:extLst>
      <p:ext uri="{BB962C8B-B14F-4D97-AF65-F5344CB8AC3E}">
        <p14:creationId xmlns:p14="http://schemas.microsoft.com/office/powerpoint/2010/main" val="2412930909"/>
      </p:ext>
    </p:extLst>
  </p:cSld>
  <p:clrMapOvr>
    <a:masterClrMapping/>
  </p:clrMapOvr>
  <mc:AlternateContent xmlns:mc="http://schemas.openxmlformats.org/markup-compatibility/2006" xmlns:p14="http://schemas.microsoft.com/office/powerpoint/2010/main">
    <mc:Choice Requires="p14">
      <p:transition spd="slow" p14:dur="2000" advTm="25108"/>
    </mc:Choice>
    <mc:Fallback xmlns="">
      <p:transition spd="slow" advTm="2510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rotWithShape="1">
          <a:blip r:embed="rId3">
            <a:extLst>
              <a:ext uri="{28A0092B-C50C-407E-A947-70E740481C1C}">
                <a14:useLocalDpi xmlns:a14="http://schemas.microsoft.com/office/drawing/2010/main"/>
              </a:ext>
            </a:extLst>
          </a:blip>
          <a:srcRect b="10388"/>
          <a:stretch/>
        </p:blipFill>
        <p:spPr>
          <a:xfrm rot="16200000">
            <a:off x="5193475" y="-1414843"/>
            <a:ext cx="1805050" cy="7249371"/>
          </a:xfrm>
          <a:prstGeom prst="rect">
            <a:avLst/>
          </a:prstGeom>
        </p:spPr>
      </p:pic>
      <p:pic>
        <p:nvPicPr>
          <p:cNvPr id="3" name="Picture 2">
            <a:extLst>
              <a:ext uri="{FF2B5EF4-FFF2-40B4-BE49-F238E27FC236}">
                <a16:creationId xmlns:a16="http://schemas.microsoft.com/office/drawing/2014/main" id="{5F4876F2-451A-414A-995D-28B750135BB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5764348" y="-225073"/>
            <a:ext cx="1805049" cy="8217722"/>
          </a:xfrm>
          <a:prstGeom prst="rect">
            <a:avLst/>
          </a:prstGeom>
        </p:spPr>
      </p:pic>
      <p:pic>
        <p:nvPicPr>
          <p:cNvPr id="7" name="Picture 6">
            <a:extLst>
              <a:ext uri="{FF2B5EF4-FFF2-40B4-BE49-F238E27FC236}">
                <a16:creationId xmlns:a16="http://schemas.microsoft.com/office/drawing/2014/main" id="{0EE57CB4-F016-40C3-A98E-88F312A7DACF}"/>
              </a:ext>
            </a:extLst>
          </p:cNvPr>
          <p:cNvPicPr>
            <a:picLocks noChangeAspect="1"/>
          </p:cNvPicPr>
          <p:nvPr/>
        </p:nvPicPr>
        <p:blipFill rotWithShape="1">
          <a:blip r:embed="rId5">
            <a:extLst>
              <a:ext uri="{28A0092B-C50C-407E-A947-70E740481C1C}">
                <a14:useLocalDpi xmlns:a14="http://schemas.microsoft.com/office/drawing/2010/main"/>
              </a:ext>
            </a:extLst>
          </a:blip>
          <a:srcRect t="-55" b="-1"/>
          <a:stretch/>
        </p:blipFill>
        <p:spPr>
          <a:xfrm rot="16200000">
            <a:off x="5467842" y="2821276"/>
            <a:ext cx="1805047" cy="5723544"/>
          </a:xfrm>
          <a:prstGeom prst="rect">
            <a:avLst/>
          </a:prstGeom>
        </p:spPr>
      </p:pic>
      <p:pic>
        <p:nvPicPr>
          <p:cNvPr id="8" name="Picture 7">
            <a:extLst>
              <a:ext uri="{FF2B5EF4-FFF2-40B4-BE49-F238E27FC236}">
                <a16:creationId xmlns:a16="http://schemas.microsoft.com/office/drawing/2014/main" id="{5484CD5F-DB27-4F9D-85E7-2220A35F55AA}"/>
              </a:ext>
            </a:extLst>
          </p:cNvPr>
          <p:cNvPicPr>
            <a:picLocks noChangeAspect="1"/>
          </p:cNvPicPr>
          <p:nvPr/>
        </p:nvPicPr>
        <p:blipFill>
          <a:blip r:embed="rId6"/>
          <a:stretch>
            <a:fillRect/>
          </a:stretch>
        </p:blipFill>
        <p:spPr>
          <a:xfrm>
            <a:off x="9357016" y="4859819"/>
            <a:ext cx="988343" cy="1342194"/>
          </a:xfrm>
          <a:prstGeom prst="rect">
            <a:avLst/>
          </a:prstGeom>
        </p:spPr>
      </p:pic>
      <p:pic>
        <p:nvPicPr>
          <p:cNvPr id="10" name="Picture 9">
            <a:extLst>
              <a:ext uri="{FF2B5EF4-FFF2-40B4-BE49-F238E27FC236}">
                <a16:creationId xmlns:a16="http://schemas.microsoft.com/office/drawing/2014/main" id="{55BF0B0D-5F87-4D31-B9C3-C1715D28D047}"/>
              </a:ext>
            </a:extLst>
          </p:cNvPr>
          <p:cNvPicPr>
            <a:picLocks noChangeAspect="1"/>
          </p:cNvPicPr>
          <p:nvPr/>
        </p:nvPicPr>
        <p:blipFill rotWithShape="1">
          <a:blip r:embed="rId7">
            <a:extLst>
              <a:ext uri="{28A0092B-C50C-407E-A947-70E740481C1C}">
                <a14:useLocalDpi xmlns:a14="http://schemas.microsoft.com/office/drawing/2010/main"/>
              </a:ext>
            </a:extLst>
          </a:blip>
          <a:srcRect b="10870"/>
          <a:stretch/>
        </p:blipFill>
        <p:spPr>
          <a:xfrm rot="16200000">
            <a:off x="1769685" y="5062097"/>
            <a:ext cx="1805051" cy="1241905"/>
          </a:xfrm>
          <a:prstGeom prst="rect">
            <a:avLst/>
          </a:prstGeom>
        </p:spPr>
      </p:pic>
      <p:pic>
        <p:nvPicPr>
          <p:cNvPr id="12" name="Picture 11">
            <a:extLst>
              <a:ext uri="{FF2B5EF4-FFF2-40B4-BE49-F238E27FC236}">
                <a16:creationId xmlns:a16="http://schemas.microsoft.com/office/drawing/2014/main" id="{FFDD9A8B-874B-4022-8AB2-9A7079FFE78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8323863" y="5542068"/>
            <a:ext cx="1805047" cy="261257"/>
          </a:xfrm>
          <a:prstGeom prst="rect">
            <a:avLst/>
          </a:prstGeom>
        </p:spPr>
      </p:pic>
      <p:sp>
        <p:nvSpPr>
          <p:cNvPr id="13" name="TextBox 12">
            <a:extLst>
              <a:ext uri="{FF2B5EF4-FFF2-40B4-BE49-F238E27FC236}">
                <a16:creationId xmlns:a16="http://schemas.microsoft.com/office/drawing/2014/main" id="{BE008042-C4B5-4A1B-A9D4-037EDD87B4D7}"/>
              </a:ext>
            </a:extLst>
          </p:cNvPr>
          <p:cNvSpPr txBox="1"/>
          <p:nvPr/>
        </p:nvSpPr>
        <p:spPr>
          <a:xfrm>
            <a:off x="9330234" y="6031488"/>
            <a:ext cx="833883" cy="307777"/>
          </a:xfrm>
          <a:prstGeom prst="rect">
            <a:avLst/>
          </a:prstGeom>
          <a:noFill/>
        </p:spPr>
        <p:txBody>
          <a:bodyPr wrap="none" rtlCol="0">
            <a:spAutoFit/>
          </a:bodyPr>
          <a:lstStyle/>
          <a:p>
            <a:r>
              <a:rPr lang="en-ZA" sz="1400" i="1" dirty="0">
                <a:solidFill>
                  <a:srgbClr val="6D48AA"/>
                </a:solidFill>
              </a:rPr>
              <a:t>Criminal </a:t>
            </a:r>
          </a:p>
        </p:txBody>
      </p:sp>
      <p:sp>
        <p:nvSpPr>
          <p:cNvPr id="15" name="Title 2">
            <a:extLst>
              <a:ext uri="{FF2B5EF4-FFF2-40B4-BE49-F238E27FC236}">
                <a16:creationId xmlns:a16="http://schemas.microsoft.com/office/drawing/2014/main" id="{4D256605-9B19-4EDF-8B5A-E4A58F53AAD3}"/>
              </a:ext>
            </a:extLst>
          </p:cNvPr>
          <p:cNvSpPr txBox="1">
            <a:spLocks noChangeArrowheads="1"/>
          </p:cNvSpPr>
          <p:nvPr/>
        </p:nvSpPr>
        <p:spPr>
          <a:xfrm>
            <a:off x="1787387" y="262077"/>
            <a:ext cx="8617226"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Community members</a:t>
            </a:r>
          </a:p>
        </p:txBody>
      </p:sp>
      <p:pic>
        <p:nvPicPr>
          <p:cNvPr id="14" name="Picture 13">
            <a:extLst>
              <a:ext uri="{FF2B5EF4-FFF2-40B4-BE49-F238E27FC236}">
                <a16:creationId xmlns:a16="http://schemas.microsoft.com/office/drawing/2014/main" id="{7930FD3D-DB5A-0E44-B06E-E94E77AB806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2519676" y="5562771"/>
            <a:ext cx="1805047" cy="261257"/>
          </a:xfrm>
          <a:prstGeom prst="rect">
            <a:avLst/>
          </a:prstGeom>
        </p:spPr>
      </p:pic>
      <p:pic>
        <p:nvPicPr>
          <p:cNvPr id="16" name="Picture 15">
            <a:extLst>
              <a:ext uri="{FF2B5EF4-FFF2-40B4-BE49-F238E27FC236}">
                <a16:creationId xmlns:a16="http://schemas.microsoft.com/office/drawing/2014/main" id="{40F9A8FD-2CDC-9440-9679-AB4C323D543A}"/>
              </a:ext>
            </a:extLst>
          </p:cNvPr>
          <p:cNvPicPr>
            <a:picLocks noChangeAspect="1"/>
          </p:cNvPicPr>
          <p:nvPr/>
        </p:nvPicPr>
        <p:blipFill rotWithShape="1">
          <a:blip r:embed="rId3">
            <a:extLst>
              <a:ext uri="{28A0092B-C50C-407E-A947-70E740481C1C}">
                <a14:useLocalDpi xmlns:a14="http://schemas.microsoft.com/office/drawing/2010/main"/>
              </a:ext>
            </a:extLst>
          </a:blip>
          <a:srcRect t="91374"/>
          <a:stretch/>
        </p:blipFill>
        <p:spPr>
          <a:xfrm rot="16200000">
            <a:off x="799805" y="3529074"/>
            <a:ext cx="1805050" cy="697852"/>
          </a:xfrm>
          <a:prstGeom prst="rect">
            <a:avLst/>
          </a:prstGeom>
        </p:spPr>
      </p:pic>
      <p:pic>
        <p:nvPicPr>
          <p:cNvPr id="17" name="Picture 16">
            <a:extLst>
              <a:ext uri="{FF2B5EF4-FFF2-40B4-BE49-F238E27FC236}">
                <a16:creationId xmlns:a16="http://schemas.microsoft.com/office/drawing/2014/main" id="{BE39EF6B-281D-904F-A5D3-680A0DC2AD3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1395823" y="3753161"/>
            <a:ext cx="1805047" cy="261257"/>
          </a:xfrm>
          <a:prstGeom prst="rect">
            <a:avLst/>
          </a:prstGeom>
        </p:spPr>
      </p:pic>
    </p:spTree>
    <p:extLst>
      <p:ext uri="{BB962C8B-B14F-4D97-AF65-F5344CB8AC3E}">
        <p14:creationId xmlns:p14="http://schemas.microsoft.com/office/powerpoint/2010/main" val="3654240509"/>
      </p:ext>
    </p:extLst>
  </p:cSld>
  <p:clrMapOvr>
    <a:masterClrMapping/>
  </p:clrMapOvr>
  <mc:AlternateContent xmlns:mc="http://schemas.openxmlformats.org/markup-compatibility/2006" xmlns:p14="http://schemas.microsoft.com/office/powerpoint/2010/main">
    <mc:Choice Requires="p14">
      <p:transition spd="slow" p14:dur="2000" advTm="17545"/>
    </mc:Choice>
    <mc:Fallback xmlns="">
      <p:transition spd="slow" advTm="1754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1|3|4|3.1|18.4|1.1|4.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21732</TotalTime>
  <Words>1158</Words>
  <Application>Microsoft Macintosh PowerPoint</Application>
  <PresentationFormat>Widescreen</PresentationFormat>
  <Paragraphs>87</Paragraphs>
  <Slides>16</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Calibri Light</vt:lpstr>
      <vt:lpstr>Century Gothic</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777</cp:revision>
  <cp:lastPrinted>2020-11-10T18:22:51Z</cp:lastPrinted>
  <dcterms:created xsi:type="dcterms:W3CDTF">2015-05-17T14:23:03Z</dcterms:created>
  <dcterms:modified xsi:type="dcterms:W3CDTF">2021-12-01T16:40:39Z</dcterms:modified>
</cp:coreProperties>
</file>