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57"/>
  </p:notesMasterIdLst>
  <p:sldIdLst>
    <p:sldId id="1861" r:id="rId3"/>
    <p:sldId id="2082" r:id="rId4"/>
    <p:sldId id="2087" r:id="rId5"/>
    <p:sldId id="2084" r:id="rId6"/>
    <p:sldId id="2095" r:id="rId7"/>
    <p:sldId id="2144" r:id="rId8"/>
    <p:sldId id="2094" r:id="rId9"/>
    <p:sldId id="2098" r:id="rId10"/>
    <p:sldId id="2118" r:id="rId11"/>
    <p:sldId id="2099" r:id="rId12"/>
    <p:sldId id="2119" r:id="rId13"/>
    <p:sldId id="2100" r:id="rId14"/>
    <p:sldId id="2120" r:id="rId15"/>
    <p:sldId id="2101" r:id="rId16"/>
    <p:sldId id="2121" r:id="rId17"/>
    <p:sldId id="2102" r:id="rId18"/>
    <p:sldId id="2122" r:id="rId19"/>
    <p:sldId id="2103" r:id="rId20"/>
    <p:sldId id="2123" r:id="rId21"/>
    <p:sldId id="2104" r:id="rId22"/>
    <p:sldId id="2124" r:id="rId23"/>
    <p:sldId id="2105" r:id="rId24"/>
    <p:sldId id="2125" r:id="rId25"/>
    <p:sldId id="2106" r:id="rId26"/>
    <p:sldId id="2126" r:id="rId27"/>
    <p:sldId id="2107" r:id="rId28"/>
    <p:sldId id="2127" r:id="rId29"/>
    <p:sldId id="2108" r:id="rId30"/>
    <p:sldId id="2128" r:id="rId31"/>
    <p:sldId id="2109" r:id="rId32"/>
    <p:sldId id="2129" r:id="rId33"/>
    <p:sldId id="2110" r:id="rId34"/>
    <p:sldId id="2130" r:id="rId35"/>
    <p:sldId id="2111" r:id="rId36"/>
    <p:sldId id="2131" r:id="rId37"/>
    <p:sldId id="2112" r:id="rId38"/>
    <p:sldId id="2132" r:id="rId39"/>
    <p:sldId id="2113" r:id="rId40"/>
    <p:sldId id="2133" r:id="rId41"/>
    <p:sldId id="2114" r:id="rId42"/>
    <p:sldId id="2134" r:id="rId43"/>
    <p:sldId id="2115" r:id="rId44"/>
    <p:sldId id="2135" r:id="rId45"/>
    <p:sldId id="2116" r:id="rId46"/>
    <p:sldId id="2136" r:id="rId47"/>
    <p:sldId id="2117" r:id="rId48"/>
    <p:sldId id="2137" r:id="rId49"/>
    <p:sldId id="2146" r:id="rId50"/>
    <p:sldId id="2097" r:id="rId51"/>
    <p:sldId id="2138" r:id="rId52"/>
    <p:sldId id="2147" r:id="rId53"/>
    <p:sldId id="1944" r:id="rId54"/>
    <p:sldId id="2002" r:id="rId55"/>
    <p:sldId id="2139" r:id="rId5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E90"/>
    <a:srgbClr val="3E0099"/>
    <a:srgbClr val="482C89"/>
    <a:srgbClr val="FCC618"/>
    <a:srgbClr val="462A88"/>
    <a:srgbClr val="FFD888"/>
    <a:srgbClr val="956D6A"/>
    <a:srgbClr val="7589C4"/>
    <a:srgbClr val="946C6D"/>
    <a:srgbClr val="CA9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91" autoAdjust="0"/>
    <p:restoredTop sz="93792" autoAdjust="0"/>
  </p:normalViewPr>
  <p:slideViewPr>
    <p:cSldViewPr snapToGrid="0">
      <p:cViewPr varScale="1">
        <p:scale>
          <a:sx n="59" d="100"/>
          <a:sy n="59" d="100"/>
        </p:scale>
        <p:origin x="1544" y="60"/>
      </p:cViewPr>
      <p:guideLst/>
    </p:cSldViewPr>
  </p:slideViewPr>
  <p:outlineViewPr>
    <p:cViewPr>
      <p:scale>
        <a:sx n="33" d="100"/>
        <a:sy n="33" d="100"/>
      </p:scale>
      <p:origin x="0" y="-17412"/>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p:cViewPr varScale="1">
        <p:scale>
          <a:sx n="44" d="100"/>
          <a:sy n="44" d="100"/>
        </p:scale>
        <p:origin x="191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2020-11-25</a:t>
            </a:fld>
            <a:endParaRPr lang="en-ZA"/>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173946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19556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411826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230764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31879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55073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4549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176281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72862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3081148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343068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24476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235181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166525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1312383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4256054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2832727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99396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298523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249394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7134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88311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we have rights, what are our responsibilities, and what should we believe in to ensure we deliver on our child protection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48997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1511090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2829439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428208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139516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972513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716553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395223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3156479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38</a:t>
            </a:fld>
            <a:endParaRPr lang="en-ZA"/>
          </a:p>
        </p:txBody>
      </p:sp>
    </p:spTree>
    <p:extLst>
      <p:ext uri="{BB962C8B-B14F-4D97-AF65-F5344CB8AC3E}">
        <p14:creationId xmlns:p14="http://schemas.microsoft.com/office/powerpoint/2010/main" val="4287490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39</a:t>
            </a:fld>
            <a:endParaRPr lang="en-ZA"/>
          </a:p>
        </p:txBody>
      </p:sp>
    </p:spTree>
    <p:extLst>
      <p:ext uri="{BB962C8B-B14F-4D97-AF65-F5344CB8AC3E}">
        <p14:creationId xmlns:p14="http://schemas.microsoft.com/office/powerpoint/2010/main" val="47311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Overview</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142136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40</a:t>
            </a:fld>
            <a:endParaRPr lang="en-ZA"/>
          </a:p>
        </p:txBody>
      </p:sp>
    </p:spTree>
    <p:extLst>
      <p:ext uri="{BB962C8B-B14F-4D97-AF65-F5344CB8AC3E}">
        <p14:creationId xmlns:p14="http://schemas.microsoft.com/office/powerpoint/2010/main" val="609533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41</a:t>
            </a:fld>
            <a:endParaRPr lang="en-ZA"/>
          </a:p>
        </p:txBody>
      </p:sp>
    </p:spTree>
    <p:extLst>
      <p:ext uri="{BB962C8B-B14F-4D97-AF65-F5344CB8AC3E}">
        <p14:creationId xmlns:p14="http://schemas.microsoft.com/office/powerpoint/2010/main" val="3745500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42</a:t>
            </a:fld>
            <a:endParaRPr lang="en-ZA"/>
          </a:p>
        </p:txBody>
      </p:sp>
    </p:spTree>
    <p:extLst>
      <p:ext uri="{BB962C8B-B14F-4D97-AF65-F5344CB8AC3E}">
        <p14:creationId xmlns:p14="http://schemas.microsoft.com/office/powerpoint/2010/main" val="3424913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43</a:t>
            </a:fld>
            <a:endParaRPr lang="en-ZA"/>
          </a:p>
        </p:txBody>
      </p:sp>
    </p:spTree>
    <p:extLst>
      <p:ext uri="{BB962C8B-B14F-4D97-AF65-F5344CB8AC3E}">
        <p14:creationId xmlns:p14="http://schemas.microsoft.com/office/powerpoint/2010/main" val="114276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44</a:t>
            </a:fld>
            <a:endParaRPr lang="en-ZA"/>
          </a:p>
        </p:txBody>
      </p:sp>
    </p:spTree>
    <p:extLst>
      <p:ext uri="{BB962C8B-B14F-4D97-AF65-F5344CB8AC3E}">
        <p14:creationId xmlns:p14="http://schemas.microsoft.com/office/powerpoint/2010/main" val="3916400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45</a:t>
            </a:fld>
            <a:endParaRPr lang="en-ZA"/>
          </a:p>
        </p:txBody>
      </p:sp>
    </p:spTree>
    <p:extLst>
      <p:ext uri="{BB962C8B-B14F-4D97-AF65-F5344CB8AC3E}">
        <p14:creationId xmlns:p14="http://schemas.microsoft.com/office/powerpoint/2010/main" val="1338945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2259466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1674430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Using the insights you gained from the rights and responsibilities exercise to identify the 3 to 5 values that you think will drive the delivery of your child protection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48</a:t>
            </a:fld>
            <a:endParaRPr lang="en-ZA"/>
          </a:p>
        </p:txBody>
      </p:sp>
    </p:spTree>
    <p:extLst>
      <p:ext uri="{BB962C8B-B14F-4D97-AF65-F5344CB8AC3E}">
        <p14:creationId xmlns:p14="http://schemas.microsoft.com/office/powerpoint/2010/main" val="3236912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exercise relates to the empowerment driver of VALUES &amp; BELIEFS.</a:t>
            </a:r>
          </a:p>
        </p:txBody>
      </p:sp>
      <p:sp>
        <p:nvSpPr>
          <p:cNvPr id="4" name="Slide Number Placeholder 3"/>
          <p:cNvSpPr>
            <a:spLocks noGrp="1"/>
          </p:cNvSpPr>
          <p:nvPr>
            <p:ph type="sldNum" sz="quarter" idx="5"/>
          </p:nvPr>
        </p:nvSpPr>
        <p:spPr/>
        <p:txBody>
          <a:bodyPr/>
          <a:lstStyle/>
          <a:p>
            <a:fld id="{DF9EFC38-92A7-4091-BBA3-9AC4DF771430}" type="slidenum">
              <a:rPr lang="en-ZA" smtClean="0"/>
              <a:t>49</a:t>
            </a:fld>
            <a:endParaRPr lang="en-ZA"/>
          </a:p>
        </p:txBody>
      </p:sp>
    </p:spTree>
    <p:extLst>
      <p:ext uri="{BB962C8B-B14F-4D97-AF65-F5344CB8AC3E}">
        <p14:creationId xmlns:p14="http://schemas.microsoft.com/office/powerpoint/2010/main" val="220964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Useful Courage tools to assist you in understanding both your rights and responsibilities can be found in the yellow Courage Empowerment Card pack.  You will find 20 rights cards which can be matched to 20 responsibility cards.  You can also watch the Courage rights and responsibilities video or presentation.</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4195771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Agree the 3 to 5 values that you, your family, your community or your organisation will need to believe in to achieve your child protection values.</a:t>
            </a:r>
          </a:p>
        </p:txBody>
      </p:sp>
      <p:sp>
        <p:nvSpPr>
          <p:cNvPr id="4" name="Slide Number Placeholder 3"/>
          <p:cNvSpPr>
            <a:spLocks noGrp="1"/>
          </p:cNvSpPr>
          <p:nvPr>
            <p:ph type="sldNum" sz="quarter" idx="5"/>
          </p:nvPr>
        </p:nvSpPr>
        <p:spPr/>
        <p:txBody>
          <a:bodyPr/>
          <a:lstStyle/>
          <a:p>
            <a:fld id="{DF9EFC38-92A7-4091-BBA3-9AC4DF771430}" type="slidenum">
              <a:rPr lang="en-ZA" smtClean="0"/>
              <a:t>50</a:t>
            </a:fld>
            <a:endParaRPr lang="en-ZA"/>
          </a:p>
        </p:txBody>
      </p:sp>
    </p:spTree>
    <p:extLst>
      <p:ext uri="{BB962C8B-B14F-4D97-AF65-F5344CB8AC3E}">
        <p14:creationId xmlns:p14="http://schemas.microsoft.com/office/powerpoint/2010/main" val="1936026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template should help you and your team or community to define which values you will need to believe in to achieve your child protection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51</a:t>
            </a:fld>
            <a:endParaRPr lang="en-ZA"/>
          </a:p>
        </p:txBody>
      </p:sp>
    </p:spTree>
    <p:extLst>
      <p:ext uri="{BB962C8B-B14F-4D97-AF65-F5344CB8AC3E}">
        <p14:creationId xmlns:p14="http://schemas.microsoft.com/office/powerpoint/2010/main" val="3247444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Matching rights to responsibilities. </a:t>
            </a:r>
          </a:p>
        </p:txBody>
      </p:sp>
      <p:sp>
        <p:nvSpPr>
          <p:cNvPr id="4" name="Slide Number Placeholder 3"/>
          <p:cNvSpPr>
            <a:spLocks noGrp="1"/>
          </p:cNvSpPr>
          <p:nvPr>
            <p:ph type="sldNum" sz="quarter" idx="5"/>
          </p:nvPr>
        </p:nvSpPr>
        <p:spPr/>
        <p:txBody>
          <a:bodyPr/>
          <a:lstStyle/>
          <a:p>
            <a:fld id="{DF9EFC38-92A7-4091-BBA3-9AC4DF771430}" type="slidenum">
              <a:rPr lang="en-ZA" smtClean="0"/>
              <a:t>52</a:t>
            </a:fld>
            <a:endParaRPr lang="en-ZA"/>
          </a:p>
        </p:txBody>
      </p:sp>
    </p:spTree>
    <p:extLst>
      <p:ext uri="{BB962C8B-B14F-4D97-AF65-F5344CB8AC3E}">
        <p14:creationId xmlns:p14="http://schemas.microsoft.com/office/powerpoint/2010/main" val="1378182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Defining the values that will help achieve a defined vision.</a:t>
            </a:r>
          </a:p>
        </p:txBody>
      </p:sp>
      <p:sp>
        <p:nvSpPr>
          <p:cNvPr id="4" name="Slide Number Placeholder 3"/>
          <p:cNvSpPr>
            <a:spLocks noGrp="1"/>
          </p:cNvSpPr>
          <p:nvPr>
            <p:ph type="sldNum" sz="quarter" idx="5"/>
          </p:nvPr>
        </p:nvSpPr>
        <p:spPr/>
        <p:txBody>
          <a:bodyPr/>
          <a:lstStyle/>
          <a:p>
            <a:fld id="{DF9EFC38-92A7-4091-BBA3-9AC4DF771430}" type="slidenum">
              <a:rPr lang="en-ZA" smtClean="0"/>
              <a:t>53</a:t>
            </a:fld>
            <a:endParaRPr lang="en-ZA"/>
          </a:p>
        </p:txBody>
      </p:sp>
    </p:spTree>
    <p:extLst>
      <p:ext uri="{BB962C8B-B14F-4D97-AF65-F5344CB8AC3E}">
        <p14:creationId xmlns:p14="http://schemas.microsoft.com/office/powerpoint/2010/main" val="738473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Thanks for watching, stay strong and take courage.</a:t>
            </a:r>
          </a:p>
        </p:txBody>
      </p:sp>
      <p:sp>
        <p:nvSpPr>
          <p:cNvPr id="4" name="Slide Number Placeholder 3"/>
          <p:cNvSpPr>
            <a:spLocks noGrp="1"/>
          </p:cNvSpPr>
          <p:nvPr>
            <p:ph type="sldNum" sz="quarter" idx="5"/>
          </p:nvPr>
        </p:nvSpPr>
        <p:spPr/>
        <p:txBody>
          <a:bodyPr/>
          <a:lstStyle/>
          <a:p>
            <a:fld id="{DF9EFC38-92A7-4091-BBA3-9AC4DF771430}" type="slidenum">
              <a:rPr lang="en-ZA" smtClean="0"/>
              <a:t>54</a:t>
            </a:fld>
            <a:endParaRPr lang="en-ZA"/>
          </a:p>
        </p:txBody>
      </p:sp>
    </p:spTree>
    <p:extLst>
      <p:ext uri="{BB962C8B-B14F-4D97-AF65-F5344CB8AC3E}">
        <p14:creationId xmlns:p14="http://schemas.microsoft.com/office/powerpoint/2010/main" val="293029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exercise relates to the empowerment driver of SELF ESTEEM &amp; SELF WORTH.</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241980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Match the human rights cards to human responsibilities. </a:t>
            </a:r>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28344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104397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82448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53759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2209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00707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11/25/2020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387" y="179698"/>
            <a:ext cx="8617226" cy="804275"/>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628650" y="1093304"/>
            <a:ext cx="7886700" cy="5083659"/>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87987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0223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1790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6726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5059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71245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89707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E82F21-A57F-4E78-9F06-D9988EAD901A}" type="datetimeFigureOut">
              <a:rPr lang="en-ZA" smtClean="0"/>
              <a:t>2020-11-25</a:t>
            </a:fld>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209596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27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196753"/>
            <a:ext cx="82296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11/25/2020</a:t>
            </a:fld>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2.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2.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2.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2.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2.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2.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2.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2.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E3854789-D507-4006-AC36-018E41E80839}"/>
              </a:ext>
            </a:extLst>
          </p:cNvPr>
          <p:cNvGrpSpPr/>
          <p:nvPr/>
        </p:nvGrpSpPr>
        <p:grpSpPr>
          <a:xfrm>
            <a:off x="1148890" y="1690369"/>
            <a:ext cx="5388546" cy="1086135"/>
            <a:chOff x="2673860" y="2685228"/>
            <a:chExt cx="5388546" cy="1086135"/>
          </a:xfrm>
        </p:grpSpPr>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4131534" y="2868705"/>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673860" y="2685228"/>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gr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3307079" y="2828378"/>
            <a:ext cx="2529841" cy="2290991"/>
          </a:xfrm>
          <a:prstGeom prst="rect">
            <a:avLst/>
          </a:prstGeom>
          <a:solidFill>
            <a:srgbClr val="FCC916"/>
          </a:solidFill>
          <a:ln>
            <a:noFill/>
          </a:ln>
        </p:spPr>
      </p:pic>
      <p:sp>
        <p:nvSpPr>
          <p:cNvPr id="4" name="TextBox 3">
            <a:extLst>
              <a:ext uri="{FF2B5EF4-FFF2-40B4-BE49-F238E27FC236}">
                <a16:creationId xmlns:a16="http://schemas.microsoft.com/office/drawing/2014/main" id="{555614C5-AAE4-4B0B-9DFE-BE046BCF0663}"/>
              </a:ext>
            </a:extLst>
          </p:cNvPr>
          <p:cNvSpPr txBox="1"/>
          <p:nvPr/>
        </p:nvSpPr>
        <p:spPr>
          <a:xfrm>
            <a:off x="1264042" y="587207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0951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26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613" y="1914253"/>
            <a:ext cx="2025287" cy="4050574"/>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59" y="1914799"/>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6160"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2176159"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5B2100BA-43B9-4A39-8725-E858A4A2E8B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08FA9BD1-CF7F-4573-A0A9-11EB2B9ACAB6}"/>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570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26778"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7EBFEB9-A930-4694-887D-282FE7D8D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613" y="1914253"/>
            <a:ext cx="2025287" cy="4050574"/>
          </a:xfrm>
          <a:prstGeom prst="rect">
            <a:avLst/>
          </a:prstGeom>
          <a:ln>
            <a:noFill/>
          </a:ln>
        </p:spPr>
      </p:pic>
      <p:pic>
        <p:nvPicPr>
          <p:cNvPr id="4" name="Picture 3">
            <a:extLst>
              <a:ext uri="{FF2B5EF4-FFF2-40B4-BE49-F238E27FC236}">
                <a16:creationId xmlns:a16="http://schemas.microsoft.com/office/drawing/2014/main" id="{BDE88E34-79D9-424A-BC28-0508543AC7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985" y="1934030"/>
            <a:ext cx="2119855" cy="4050575"/>
          </a:xfrm>
          <a:prstGeom prst="rect">
            <a:avLst/>
          </a:prstGeom>
          <a:ln>
            <a:noFill/>
          </a:ln>
        </p:spPr>
      </p:pic>
      <p:pic>
        <p:nvPicPr>
          <p:cNvPr id="5" name="Picture 4">
            <a:extLst>
              <a:ext uri="{FF2B5EF4-FFF2-40B4-BE49-F238E27FC236}">
                <a16:creationId xmlns:a16="http://schemas.microsoft.com/office/drawing/2014/main" id="{A91052FB-A1C9-4F78-93FD-F555306414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859" y="1914799"/>
            <a:ext cx="2025287" cy="4050573"/>
          </a:xfrm>
          <a:prstGeom prst="rect">
            <a:avLst/>
          </a:prstGeom>
          <a:ln>
            <a:noFill/>
          </a:ln>
        </p:spPr>
      </p:pic>
      <p:pic>
        <p:nvPicPr>
          <p:cNvPr id="7" name="Picture 6" descr="A close up of a logo&#10;&#10;Description generated with high confidence">
            <a:extLst>
              <a:ext uri="{FF2B5EF4-FFF2-40B4-BE49-F238E27FC236}">
                <a16:creationId xmlns:a16="http://schemas.microsoft.com/office/drawing/2014/main" id="{EE86D455-0D40-4FA0-B960-8E7867EA76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160" y="1914798"/>
            <a:ext cx="2025287" cy="4050574"/>
          </a:xfrm>
          <a:prstGeom prst="rect">
            <a:avLst/>
          </a:prstGeom>
          <a:ln>
            <a:noFill/>
          </a:ln>
        </p:spPr>
      </p:pic>
      <p:sp>
        <p:nvSpPr>
          <p:cNvPr id="9" name="Rectangle 8">
            <a:extLst>
              <a:ext uri="{FF2B5EF4-FFF2-40B4-BE49-F238E27FC236}">
                <a16:creationId xmlns:a16="http://schemas.microsoft.com/office/drawing/2014/main" id="{DA5F2BF6-D6CD-430C-8B98-1DD1C5FEEE3B}"/>
              </a:ext>
            </a:extLst>
          </p:cNvPr>
          <p:cNvSpPr/>
          <p:nvPr/>
        </p:nvSpPr>
        <p:spPr>
          <a:xfrm>
            <a:off x="2176159"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5B2100BA-43B9-4A39-8725-E858A4A2E8B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4801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5287" cy="4050574"/>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214558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EC45505-5CCD-4C76-BF0B-1536FF78882D}"/>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6DCEB8BC-9EF4-4743-AAC3-25733492659D}"/>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687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AF5C3CB-5F7B-4EFA-843E-5BD362D2AA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5287" cy="4050574"/>
          </a:xfrm>
          <a:prstGeom prst="rect">
            <a:avLst/>
          </a:prstGeom>
          <a:ln>
            <a:noFill/>
          </a:ln>
        </p:spPr>
      </p:pic>
      <p:pic>
        <p:nvPicPr>
          <p:cNvPr id="4" name="Picture 3">
            <a:extLst>
              <a:ext uri="{FF2B5EF4-FFF2-40B4-BE49-F238E27FC236}">
                <a16:creationId xmlns:a16="http://schemas.microsoft.com/office/drawing/2014/main" id="{16F430AA-F018-4FF3-A75B-7A7EB4F04D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7"/>
            <a:ext cx="2025287" cy="4050574"/>
          </a:xfrm>
          <a:prstGeom prst="rect">
            <a:avLst/>
          </a:prstGeom>
          <a:ln>
            <a:noFill/>
          </a:ln>
        </p:spPr>
      </p:pic>
      <p:sp>
        <p:nvSpPr>
          <p:cNvPr id="5" name="Rectangle 4">
            <a:extLst>
              <a:ext uri="{FF2B5EF4-FFF2-40B4-BE49-F238E27FC236}">
                <a16:creationId xmlns:a16="http://schemas.microsoft.com/office/drawing/2014/main" id="{A5082CA7-8DC6-4C07-9DFE-AD6FDEE4610B}"/>
              </a:ext>
            </a:extLst>
          </p:cNvPr>
          <p:cNvSpPr/>
          <p:nvPr/>
        </p:nvSpPr>
        <p:spPr>
          <a:xfrm>
            <a:off x="2145580"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EC45505-5CCD-4C76-BF0B-1536FF78882D}"/>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4670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44820"/>
            <a:ext cx="2010276" cy="4020552"/>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2176159"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C3349227-4FFC-4BE5-8344-E62E68F2AE27}"/>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BB8271A1-815B-41D7-98CC-02494873CB46}"/>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3183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9C38FB03-04CB-4BD2-9C54-FF3F809D81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44820"/>
            <a:ext cx="2010276" cy="4020552"/>
          </a:xfrm>
          <a:prstGeom prst="rect">
            <a:avLst/>
          </a:prstGeom>
          <a:ln>
            <a:noFill/>
          </a:ln>
        </p:spPr>
      </p:pic>
      <p:pic>
        <p:nvPicPr>
          <p:cNvPr id="4" name="Picture 3">
            <a:extLst>
              <a:ext uri="{FF2B5EF4-FFF2-40B4-BE49-F238E27FC236}">
                <a16:creationId xmlns:a16="http://schemas.microsoft.com/office/drawing/2014/main" id="{988ECB7E-46D9-49F8-8C6D-5646D5795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8408" y="1944820"/>
            <a:ext cx="2010276" cy="4020551"/>
          </a:xfrm>
          <a:prstGeom prst="rect">
            <a:avLst/>
          </a:prstGeom>
          <a:ln>
            <a:noFill/>
          </a:ln>
        </p:spPr>
      </p:pic>
      <p:sp>
        <p:nvSpPr>
          <p:cNvPr id="5" name="Rectangle 4">
            <a:extLst>
              <a:ext uri="{FF2B5EF4-FFF2-40B4-BE49-F238E27FC236}">
                <a16:creationId xmlns:a16="http://schemas.microsoft.com/office/drawing/2014/main" id="{0A920CA6-E459-43A1-8292-9DC112DBEF0B}"/>
              </a:ext>
            </a:extLst>
          </p:cNvPr>
          <p:cNvSpPr/>
          <p:nvPr/>
        </p:nvSpPr>
        <p:spPr>
          <a:xfrm>
            <a:off x="2176159"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C3349227-4FFC-4BE5-8344-E62E68F2AE27}"/>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7838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203" y="1944820"/>
            <a:ext cx="2010276" cy="4020551"/>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2176160" y="5519057"/>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AFD476D-A420-4E91-A907-B3FB256BEDD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2686913E-ECC3-470C-BA6D-FC710AAC889B}"/>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998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A2BA5A21-FC35-4563-965D-83527506D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203" y="1944820"/>
            <a:ext cx="2010276" cy="4020551"/>
          </a:xfrm>
          <a:prstGeom prst="rect">
            <a:avLst/>
          </a:prstGeom>
          <a:ln>
            <a:noFill/>
          </a:ln>
        </p:spPr>
      </p:pic>
      <p:pic>
        <p:nvPicPr>
          <p:cNvPr id="4" name="Picture 3">
            <a:extLst>
              <a:ext uri="{FF2B5EF4-FFF2-40B4-BE49-F238E27FC236}">
                <a16:creationId xmlns:a16="http://schemas.microsoft.com/office/drawing/2014/main" id="{E894B2EE-A04F-4CD8-9E2C-50A7100A95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8408" y="1944820"/>
            <a:ext cx="2010276" cy="4020551"/>
          </a:xfrm>
          <a:prstGeom prst="rect">
            <a:avLst/>
          </a:prstGeom>
          <a:ln>
            <a:noFill/>
          </a:ln>
        </p:spPr>
      </p:pic>
      <p:sp>
        <p:nvSpPr>
          <p:cNvPr id="5" name="Rectangle 4">
            <a:extLst>
              <a:ext uri="{FF2B5EF4-FFF2-40B4-BE49-F238E27FC236}">
                <a16:creationId xmlns:a16="http://schemas.microsoft.com/office/drawing/2014/main" id="{6BE8683E-4B78-4FC0-AB41-D98D44ADB902}"/>
              </a:ext>
            </a:extLst>
          </p:cNvPr>
          <p:cNvSpPr/>
          <p:nvPr/>
        </p:nvSpPr>
        <p:spPr>
          <a:xfrm>
            <a:off x="2176160" y="5519057"/>
            <a:ext cx="2009320"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AFD476D-A420-4E91-A907-B3FB256BEDD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2384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2176160"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09C29930-D639-4A33-BA78-69E3C7840A56}"/>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51B94AD8-2690-4CB6-8653-728A38B7C6CC}"/>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909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F78A69AD-AEF3-4239-A954-679B7FA3D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pic>
        <p:nvPicPr>
          <p:cNvPr id="4" name="Picture 3">
            <a:extLst>
              <a:ext uri="{FF2B5EF4-FFF2-40B4-BE49-F238E27FC236}">
                <a16:creationId xmlns:a16="http://schemas.microsoft.com/office/drawing/2014/main" id="{5F96AD80-B141-4EDC-92A7-88BA79C065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7"/>
            <a:ext cx="2025287" cy="4050574"/>
          </a:xfrm>
          <a:prstGeom prst="rect">
            <a:avLst/>
          </a:prstGeom>
          <a:ln>
            <a:noFill/>
          </a:ln>
        </p:spPr>
      </p:pic>
      <p:sp>
        <p:nvSpPr>
          <p:cNvPr id="5" name="Rectangle 4">
            <a:extLst>
              <a:ext uri="{FF2B5EF4-FFF2-40B4-BE49-F238E27FC236}">
                <a16:creationId xmlns:a16="http://schemas.microsoft.com/office/drawing/2014/main" id="{DFC01ED3-937A-4FA2-9C10-3EAC62CFCC67}"/>
              </a:ext>
            </a:extLst>
          </p:cNvPr>
          <p:cNvSpPr/>
          <p:nvPr/>
        </p:nvSpPr>
        <p:spPr>
          <a:xfrm>
            <a:off x="2176160"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09C29930-D639-4A33-BA78-69E3C7840A56}"/>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617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E3854789-D507-4006-AC36-018E41E80839}"/>
              </a:ext>
            </a:extLst>
          </p:cNvPr>
          <p:cNvGrpSpPr/>
          <p:nvPr/>
        </p:nvGrpSpPr>
        <p:grpSpPr>
          <a:xfrm>
            <a:off x="1148890" y="2144873"/>
            <a:ext cx="5388546" cy="1086135"/>
            <a:chOff x="2673860" y="2685228"/>
            <a:chExt cx="5388546" cy="1086135"/>
          </a:xfrm>
        </p:grpSpPr>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4131534" y="2868705"/>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673860" y="2685228"/>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gr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3307079" y="3282882"/>
            <a:ext cx="2529841" cy="2290991"/>
          </a:xfrm>
          <a:prstGeom prst="rect">
            <a:avLst/>
          </a:prstGeom>
          <a:solidFill>
            <a:srgbClr val="FCC916"/>
          </a:solidFill>
          <a:ln>
            <a:noFill/>
          </a:ln>
        </p:spPr>
      </p:pic>
    </p:spTree>
    <p:extLst>
      <p:ext uri="{BB962C8B-B14F-4D97-AF65-F5344CB8AC3E}">
        <p14:creationId xmlns:p14="http://schemas.microsoft.com/office/powerpoint/2010/main" val="24030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10276" cy="4020551"/>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1818861F-458B-416D-93D5-F51736609795}"/>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58AAECEC-9223-4964-96D8-18C7C9A70581}"/>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33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8B8AE2FD-4DFB-4CD3-98A5-A4F53CA75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10276" cy="4020551"/>
          </a:xfrm>
          <a:prstGeom prst="rect">
            <a:avLst/>
          </a:prstGeom>
          <a:ln>
            <a:noFill/>
          </a:ln>
        </p:spPr>
      </p:pic>
      <p:pic>
        <p:nvPicPr>
          <p:cNvPr id="4" name="Picture 3">
            <a:extLst>
              <a:ext uri="{FF2B5EF4-FFF2-40B4-BE49-F238E27FC236}">
                <a16:creationId xmlns:a16="http://schemas.microsoft.com/office/drawing/2014/main" id="{CA17D983-89B3-49C6-A704-E2FBC1C40F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5"/>
            <a:ext cx="2025287" cy="4050574"/>
          </a:xfrm>
          <a:prstGeom prst="rect">
            <a:avLst/>
          </a:prstGeom>
          <a:ln>
            <a:noFill/>
          </a:ln>
        </p:spPr>
      </p:pic>
      <p:sp>
        <p:nvSpPr>
          <p:cNvPr id="5" name="Rectangle 4">
            <a:extLst>
              <a:ext uri="{FF2B5EF4-FFF2-40B4-BE49-F238E27FC236}">
                <a16:creationId xmlns:a16="http://schemas.microsoft.com/office/drawing/2014/main" id="{D94867DC-67F4-48DF-8AE4-A2DF8B71BF26}"/>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1818861F-458B-416D-93D5-F51736609795}"/>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86774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3342" y="1914797"/>
            <a:ext cx="2025287" cy="405057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CF43C8-C67C-458A-A0E2-30F1B16B2892}"/>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80548056-BB4A-46B0-A179-8BCCB476C6CE}"/>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321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screenshot of a cell phone&#10;&#10;Description generated with high confidence">
            <a:extLst>
              <a:ext uri="{FF2B5EF4-FFF2-40B4-BE49-F238E27FC236}">
                <a16:creationId xmlns:a16="http://schemas.microsoft.com/office/drawing/2014/main" id="{236067D6-E88B-428B-919E-61F27BEC1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3342" y="1914797"/>
            <a:ext cx="2025287" cy="4050574"/>
          </a:xfrm>
          <a:prstGeom prst="rect">
            <a:avLst/>
          </a:prstGeom>
          <a:ln>
            <a:noFill/>
          </a:ln>
        </p:spPr>
      </p:pic>
      <p:pic>
        <p:nvPicPr>
          <p:cNvPr id="4" name="Picture 3">
            <a:extLst>
              <a:ext uri="{FF2B5EF4-FFF2-40B4-BE49-F238E27FC236}">
                <a16:creationId xmlns:a16="http://schemas.microsoft.com/office/drawing/2014/main" id="{7200F4C3-171C-406C-B058-F6C46A0A07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6" y="1914797"/>
            <a:ext cx="2025287" cy="4050574"/>
          </a:xfrm>
          <a:prstGeom prst="rect">
            <a:avLst/>
          </a:prstGeom>
          <a:ln>
            <a:noFill/>
          </a:ln>
        </p:spPr>
      </p:pic>
      <p:sp>
        <p:nvSpPr>
          <p:cNvPr id="5" name="Rectangle 4">
            <a:extLst>
              <a:ext uri="{FF2B5EF4-FFF2-40B4-BE49-F238E27FC236}">
                <a16:creationId xmlns:a16="http://schemas.microsoft.com/office/drawing/2014/main" id="{D23401D8-C821-4B53-B991-A24A5D5147AB}"/>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CF43C8-C67C-458A-A0E2-30F1B16B2892}"/>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36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10276" cy="4020551"/>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124524-7647-4351-BEB1-77DEABBE1B95}"/>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EBACE0AC-323F-4736-8B45-2172B7803CB2}"/>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4092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5D5AE9ED-E3AC-4EA3-900C-24EB7CFC2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10276" cy="4020551"/>
          </a:xfrm>
          <a:prstGeom prst="rect">
            <a:avLst/>
          </a:prstGeom>
          <a:ln>
            <a:noFill/>
          </a:ln>
        </p:spPr>
      </p:pic>
      <p:pic>
        <p:nvPicPr>
          <p:cNvPr id="4" name="Picture 3">
            <a:extLst>
              <a:ext uri="{FF2B5EF4-FFF2-40B4-BE49-F238E27FC236}">
                <a16:creationId xmlns:a16="http://schemas.microsoft.com/office/drawing/2014/main" id="{5016A9F7-1D62-4BA1-8496-B58268B07D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7"/>
            <a:ext cx="2025287" cy="4050574"/>
          </a:xfrm>
          <a:prstGeom prst="rect">
            <a:avLst/>
          </a:prstGeom>
          <a:ln>
            <a:noFill/>
          </a:ln>
        </p:spPr>
      </p:pic>
      <p:sp>
        <p:nvSpPr>
          <p:cNvPr id="5" name="Rectangle 4">
            <a:extLst>
              <a:ext uri="{FF2B5EF4-FFF2-40B4-BE49-F238E27FC236}">
                <a16:creationId xmlns:a16="http://schemas.microsoft.com/office/drawing/2014/main" id="{B8745DAE-2FA1-4E36-9820-62BDD971965F}"/>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3A124524-7647-4351-BEB1-77DEABBE1B95}"/>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0800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217615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AEB1A1D-9C06-4D65-A529-A637860FB874}"/>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942B6C6-BF1E-4B4A-8CDE-53847E925C3E}"/>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101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7873CB63-9494-44F9-B256-D8F92F89E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pic>
        <p:nvPicPr>
          <p:cNvPr id="4" name="Picture 3">
            <a:extLst>
              <a:ext uri="{FF2B5EF4-FFF2-40B4-BE49-F238E27FC236}">
                <a16:creationId xmlns:a16="http://schemas.microsoft.com/office/drawing/2014/main" id="{E322C47A-1DF8-4F39-BBBC-803533FB07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7"/>
            <a:ext cx="2025287" cy="4050574"/>
          </a:xfrm>
          <a:prstGeom prst="rect">
            <a:avLst/>
          </a:prstGeom>
          <a:ln>
            <a:noFill/>
          </a:ln>
        </p:spPr>
      </p:pic>
      <p:sp>
        <p:nvSpPr>
          <p:cNvPr id="5" name="Rectangle 4">
            <a:extLst>
              <a:ext uri="{FF2B5EF4-FFF2-40B4-BE49-F238E27FC236}">
                <a16:creationId xmlns:a16="http://schemas.microsoft.com/office/drawing/2014/main" id="{B68754FD-D5B1-4137-97FE-5DFD41CF4122}"/>
              </a:ext>
            </a:extLst>
          </p:cNvPr>
          <p:cNvSpPr/>
          <p:nvPr/>
        </p:nvSpPr>
        <p:spPr>
          <a:xfrm>
            <a:off x="217615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AEB1A1D-9C06-4D65-A529-A637860FB874}"/>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9927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5287" cy="4050574"/>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2176160" y="5519057"/>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A56AC05-39B2-439B-9953-12A2964D86D3}"/>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DDAEE195-1683-480B-B558-867A0529D31D}"/>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7497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25F60A2F-468F-4022-8056-2D45947504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334947D3-5A05-4080-A26E-D5D94628ED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6" y="1914797"/>
            <a:ext cx="2025287" cy="4050574"/>
          </a:xfrm>
          <a:prstGeom prst="rect">
            <a:avLst/>
          </a:prstGeom>
          <a:ln>
            <a:noFill/>
          </a:ln>
        </p:spPr>
      </p:pic>
      <p:sp>
        <p:nvSpPr>
          <p:cNvPr id="5" name="Rectangle 4">
            <a:extLst>
              <a:ext uri="{FF2B5EF4-FFF2-40B4-BE49-F238E27FC236}">
                <a16:creationId xmlns:a16="http://schemas.microsoft.com/office/drawing/2014/main" id="{76A29FE6-1080-4108-A4AB-904790A2DB09}"/>
              </a:ext>
            </a:extLst>
          </p:cNvPr>
          <p:cNvSpPr/>
          <p:nvPr/>
        </p:nvSpPr>
        <p:spPr>
          <a:xfrm>
            <a:off x="2176160" y="5519057"/>
            <a:ext cx="202528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A56AC05-39B2-439B-9953-12A2964D86D3}"/>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0621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31548" y="612844"/>
            <a:ext cx="8680903" cy="5632311"/>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If we have rights, what are our responsibilities and what should we believe in to ensure we deliver on our child protection vision?</a:t>
            </a:r>
          </a:p>
        </p:txBody>
      </p:sp>
    </p:spTree>
    <p:extLst>
      <p:ext uri="{BB962C8B-B14F-4D97-AF65-F5344CB8AC3E}">
        <p14:creationId xmlns:p14="http://schemas.microsoft.com/office/powerpoint/2010/main" val="184761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14797"/>
            <a:ext cx="2024162" cy="4050574"/>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2176160" y="5519057"/>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5CD98CE-CEA3-4A45-9585-F572BB2E8353}"/>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536919D-67FB-45B1-8AF4-E2E283A6FDC3}"/>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574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DBA31490-040E-44F8-8E1B-4BC06D567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14797"/>
            <a:ext cx="2024162"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06FA2BC8-8EC3-420C-BC16-91444A8CDE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7749" y="1914798"/>
            <a:ext cx="2024162" cy="4050574"/>
          </a:xfrm>
          <a:prstGeom prst="rect">
            <a:avLst/>
          </a:prstGeom>
          <a:ln>
            <a:noFill/>
          </a:ln>
        </p:spPr>
      </p:pic>
      <p:sp>
        <p:nvSpPr>
          <p:cNvPr id="5" name="Rectangle 4">
            <a:extLst>
              <a:ext uri="{FF2B5EF4-FFF2-40B4-BE49-F238E27FC236}">
                <a16:creationId xmlns:a16="http://schemas.microsoft.com/office/drawing/2014/main" id="{E19E7D9F-8FD9-4A29-8CAC-3CEF2F449DDA}"/>
              </a:ext>
            </a:extLst>
          </p:cNvPr>
          <p:cNvSpPr/>
          <p:nvPr/>
        </p:nvSpPr>
        <p:spPr>
          <a:xfrm>
            <a:off x="2176160" y="5519057"/>
            <a:ext cx="202416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5CD98CE-CEA3-4A45-9585-F572BB2E8353}"/>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0875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4162" cy="4050574"/>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2145580" y="5519057"/>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ACDB6E70-0CBF-4F61-9374-D910F8A9B967}"/>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73FBBF4-2DEF-4A0A-A57E-B3BC4E4D5B49}"/>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653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63116F1D-F514-47E5-B877-9E9B18042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4162" cy="4050574"/>
          </a:xfrm>
          <a:prstGeom prst="rect">
            <a:avLst/>
          </a:prstGeom>
          <a:ln>
            <a:noFill/>
          </a:ln>
        </p:spPr>
      </p:pic>
      <p:pic>
        <p:nvPicPr>
          <p:cNvPr id="4" name="Picture 3">
            <a:extLst>
              <a:ext uri="{FF2B5EF4-FFF2-40B4-BE49-F238E27FC236}">
                <a16:creationId xmlns:a16="http://schemas.microsoft.com/office/drawing/2014/main" id="{D28F5690-F026-4289-97D2-31D8F6D1F3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4256" y="1914797"/>
            <a:ext cx="2024163" cy="4050574"/>
          </a:xfrm>
          <a:prstGeom prst="rect">
            <a:avLst/>
          </a:prstGeom>
          <a:ln>
            <a:noFill/>
          </a:ln>
        </p:spPr>
      </p:pic>
      <p:sp>
        <p:nvSpPr>
          <p:cNvPr id="5" name="Rectangle 4">
            <a:extLst>
              <a:ext uri="{FF2B5EF4-FFF2-40B4-BE49-F238E27FC236}">
                <a16:creationId xmlns:a16="http://schemas.microsoft.com/office/drawing/2014/main" id="{69A68E62-B3A6-464C-BF54-E1E2A8B42615}"/>
              </a:ext>
            </a:extLst>
          </p:cNvPr>
          <p:cNvSpPr/>
          <p:nvPr/>
        </p:nvSpPr>
        <p:spPr>
          <a:xfrm>
            <a:off x="2145580" y="5519057"/>
            <a:ext cx="201999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ACDB6E70-0CBF-4F61-9374-D910F8A9B967}"/>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6095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02246"/>
            <a:ext cx="2030434" cy="4063125"/>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2179747" y="5531609"/>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3D629C2-AAC9-4658-A26E-EC412DADBD72}"/>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42BF2071-439F-4725-88B9-9E568AE687F2}"/>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96686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EB68D3C8-7693-4BEC-8DDE-1AB3B0C27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7" y="1902246"/>
            <a:ext cx="2030434" cy="4063125"/>
          </a:xfrm>
          <a:prstGeom prst="rect">
            <a:avLst/>
          </a:prstGeom>
          <a:ln>
            <a:noFill/>
          </a:ln>
        </p:spPr>
      </p:pic>
      <p:pic>
        <p:nvPicPr>
          <p:cNvPr id="4" name="Picture 3">
            <a:extLst>
              <a:ext uri="{FF2B5EF4-FFF2-40B4-BE49-F238E27FC236}">
                <a16:creationId xmlns:a16="http://schemas.microsoft.com/office/drawing/2014/main" id="{09A24ABE-3A92-497C-98F0-F920FA0B24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249" y="1909199"/>
            <a:ext cx="2033232" cy="4068725"/>
          </a:xfrm>
          <a:prstGeom prst="rect">
            <a:avLst/>
          </a:prstGeom>
          <a:ln>
            <a:noFill/>
          </a:ln>
        </p:spPr>
      </p:pic>
      <p:sp>
        <p:nvSpPr>
          <p:cNvPr id="5" name="Rectangle 4">
            <a:extLst>
              <a:ext uri="{FF2B5EF4-FFF2-40B4-BE49-F238E27FC236}">
                <a16:creationId xmlns:a16="http://schemas.microsoft.com/office/drawing/2014/main" id="{DDAACF9C-E737-429E-BAC5-141D663353AD}"/>
              </a:ext>
            </a:extLst>
          </p:cNvPr>
          <p:cNvSpPr/>
          <p:nvPr/>
        </p:nvSpPr>
        <p:spPr>
          <a:xfrm>
            <a:off x="2179747" y="5531609"/>
            <a:ext cx="2031833"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93D629C2-AAC9-4658-A26E-EC412DADBD72}"/>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56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4163" cy="405057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2176159" y="5519057"/>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F99610D-303F-4C40-B51E-C941316D61AB}"/>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87C2CBBC-1A71-46F1-83A6-ADA75B5EB2FC}"/>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9760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1353DC5-73D9-47F4-9C06-85FEB3F3FC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4163" cy="4050574"/>
          </a:xfrm>
          <a:prstGeom prst="rect">
            <a:avLst/>
          </a:prstGeom>
          <a:ln>
            <a:noFill/>
          </a:ln>
        </p:spPr>
      </p:pic>
      <p:pic>
        <p:nvPicPr>
          <p:cNvPr id="4" name="Picture 3">
            <a:extLst>
              <a:ext uri="{FF2B5EF4-FFF2-40B4-BE49-F238E27FC236}">
                <a16:creationId xmlns:a16="http://schemas.microsoft.com/office/drawing/2014/main" id="{79C1E508-C6D5-470E-9BBF-B3FEF0043A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4520" y="1914797"/>
            <a:ext cx="2024163" cy="4050574"/>
          </a:xfrm>
          <a:prstGeom prst="rect">
            <a:avLst/>
          </a:prstGeom>
          <a:ln>
            <a:noFill/>
          </a:ln>
        </p:spPr>
      </p:pic>
      <p:sp>
        <p:nvSpPr>
          <p:cNvPr id="5" name="Rectangle 4">
            <a:extLst>
              <a:ext uri="{FF2B5EF4-FFF2-40B4-BE49-F238E27FC236}">
                <a16:creationId xmlns:a16="http://schemas.microsoft.com/office/drawing/2014/main" id="{606B0468-CD1B-4B13-893A-C607B4DFB9B4}"/>
              </a:ext>
            </a:extLst>
          </p:cNvPr>
          <p:cNvSpPr/>
          <p:nvPr/>
        </p:nvSpPr>
        <p:spPr>
          <a:xfrm>
            <a:off x="2176159" y="5519057"/>
            <a:ext cx="2033321"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F99610D-303F-4C40-B51E-C941316D61AB}"/>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5985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09159" cy="4020552"/>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BE8E8D1-2490-45E5-85FB-67B035B0062C}"/>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41E41860-22AC-4511-A4C9-BCAB81576FF5}"/>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2027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6BE20158-92BD-48F5-A822-F4D4B09C25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44820"/>
            <a:ext cx="2009159" cy="4020552"/>
          </a:xfrm>
          <a:prstGeom prst="rect">
            <a:avLst/>
          </a:prstGeom>
          <a:ln>
            <a:noFill/>
          </a:ln>
        </p:spPr>
      </p:pic>
      <p:pic>
        <p:nvPicPr>
          <p:cNvPr id="4" name="Picture 3">
            <a:extLst>
              <a:ext uri="{FF2B5EF4-FFF2-40B4-BE49-F238E27FC236}">
                <a16:creationId xmlns:a16="http://schemas.microsoft.com/office/drawing/2014/main" id="{1549D358-1817-4578-B360-33C7D26C35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4522" y="1914798"/>
            <a:ext cx="2024162" cy="4050574"/>
          </a:xfrm>
          <a:prstGeom prst="rect">
            <a:avLst/>
          </a:prstGeom>
          <a:ln>
            <a:noFill/>
          </a:ln>
        </p:spPr>
      </p:pic>
      <p:sp>
        <p:nvSpPr>
          <p:cNvPr id="5" name="Rectangle 4">
            <a:extLst>
              <a:ext uri="{FF2B5EF4-FFF2-40B4-BE49-F238E27FC236}">
                <a16:creationId xmlns:a16="http://schemas.microsoft.com/office/drawing/2014/main" id="{BB86F4F7-189D-467F-8304-59FBAB3BBAED}"/>
              </a:ext>
            </a:extLst>
          </p:cNvPr>
          <p:cNvSpPr/>
          <p:nvPr/>
        </p:nvSpPr>
        <p:spPr>
          <a:xfrm>
            <a:off x="2176160" y="5519057"/>
            <a:ext cx="2010276"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8BE8E8D1-2490-45E5-85FB-67B035B0062C}"/>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2992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38032-5C2B-4C65-A74E-FBB5B3CCAAEE}"/>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6" name="Picture 5">
            <a:extLst>
              <a:ext uri="{FF2B5EF4-FFF2-40B4-BE49-F238E27FC236}">
                <a16:creationId xmlns:a16="http://schemas.microsoft.com/office/drawing/2014/main" id="{7AC623AD-AF6B-43D6-9A9F-33FD15A108C1}"/>
              </a:ext>
            </a:extLst>
          </p:cNvPr>
          <p:cNvPicPr>
            <a:picLocks noChangeAspect="1"/>
          </p:cNvPicPr>
          <p:nvPr/>
        </p:nvPicPr>
        <p:blipFill rotWithShape="1">
          <a:blip r:embed="rId3">
            <a:extLst>
              <a:ext uri="{28A0092B-C50C-407E-A947-70E740481C1C}">
                <a14:useLocalDpi xmlns:a14="http://schemas.microsoft.com/office/drawing/2010/main"/>
              </a:ext>
            </a:extLst>
          </a:blip>
          <a:srcRect l="3768" t="4430" r="3307" b="3154"/>
          <a:stretch/>
        </p:blipFill>
        <p:spPr>
          <a:xfrm>
            <a:off x="0" y="0"/>
            <a:ext cx="9140846" cy="6204856"/>
          </a:xfrm>
          <a:prstGeom prst="rect">
            <a:avLst/>
          </a:prstGeom>
        </p:spPr>
      </p:pic>
    </p:spTree>
    <p:extLst>
      <p:ext uri="{BB962C8B-B14F-4D97-AF65-F5344CB8AC3E}">
        <p14:creationId xmlns:p14="http://schemas.microsoft.com/office/powerpoint/2010/main" val="1311530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588" y="1914797"/>
            <a:ext cx="2025287" cy="405057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217615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584C6F67-54B7-4351-992A-154B25A70346}"/>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F8A918CC-8CD6-4F18-8099-F12B8B11E6D0}"/>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6009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0F9C1588-D6FD-4CD4-8E2E-B60C3F964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588" y="1914797"/>
            <a:ext cx="2025287" cy="4050574"/>
          </a:xfrm>
          <a:prstGeom prst="rect">
            <a:avLst/>
          </a:prstGeom>
          <a:ln>
            <a:noFill/>
          </a:ln>
        </p:spPr>
      </p:pic>
      <p:pic>
        <p:nvPicPr>
          <p:cNvPr id="4" name="Picture 3" descr="A close up of a logo&#10;&#10;Description generated with very high confidence">
            <a:extLst>
              <a:ext uri="{FF2B5EF4-FFF2-40B4-BE49-F238E27FC236}">
                <a16:creationId xmlns:a16="http://schemas.microsoft.com/office/drawing/2014/main" id="{D9780A4A-F60D-4D0E-A498-31F0F7E810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6125" y="1914797"/>
            <a:ext cx="2025287" cy="4050574"/>
          </a:xfrm>
          <a:prstGeom prst="rect">
            <a:avLst/>
          </a:prstGeom>
          <a:ln>
            <a:noFill/>
          </a:ln>
        </p:spPr>
      </p:pic>
      <p:sp>
        <p:nvSpPr>
          <p:cNvPr id="5" name="Rectangle 4">
            <a:extLst>
              <a:ext uri="{FF2B5EF4-FFF2-40B4-BE49-F238E27FC236}">
                <a16:creationId xmlns:a16="http://schemas.microsoft.com/office/drawing/2014/main" id="{783D677E-9F02-4BC9-8B8E-C1C0A18AF991}"/>
              </a:ext>
            </a:extLst>
          </p:cNvPr>
          <p:cNvSpPr/>
          <p:nvPr/>
        </p:nvSpPr>
        <p:spPr>
          <a:xfrm>
            <a:off x="217615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584C6F67-54B7-4351-992A-154B25A70346}"/>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10952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5287" cy="4050574"/>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214557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8555770-79BE-4095-A105-BB8589B5A6C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8539D92-6558-466A-8917-59245DB365CF}"/>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325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high confidence">
            <a:extLst>
              <a:ext uri="{FF2B5EF4-FFF2-40B4-BE49-F238E27FC236}">
                <a16:creationId xmlns:a16="http://schemas.microsoft.com/office/drawing/2014/main" id="{7F6097A7-CCDA-4E8B-8F27-ED8E1D435F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5580" y="1914797"/>
            <a:ext cx="2025287" cy="4050574"/>
          </a:xfrm>
          <a:prstGeom prst="rect">
            <a:avLst/>
          </a:prstGeom>
          <a:ln>
            <a:noFill/>
          </a:ln>
        </p:spPr>
      </p:pic>
      <p:pic>
        <p:nvPicPr>
          <p:cNvPr id="4" name="Picture 3">
            <a:extLst>
              <a:ext uri="{FF2B5EF4-FFF2-40B4-BE49-F238E27FC236}">
                <a16:creationId xmlns:a16="http://schemas.microsoft.com/office/drawing/2014/main" id="{06126A05-DF01-4812-AFDA-FEB73B038F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04996"/>
            <a:ext cx="2025287" cy="4050574"/>
          </a:xfrm>
          <a:prstGeom prst="rect">
            <a:avLst/>
          </a:prstGeom>
          <a:ln>
            <a:noFill/>
          </a:ln>
        </p:spPr>
      </p:pic>
      <p:sp>
        <p:nvSpPr>
          <p:cNvPr id="5" name="Rectangle 4">
            <a:extLst>
              <a:ext uri="{FF2B5EF4-FFF2-40B4-BE49-F238E27FC236}">
                <a16:creationId xmlns:a16="http://schemas.microsoft.com/office/drawing/2014/main" id="{931D8C06-CEB8-4B62-9A5B-FE7E61A44ED7}"/>
              </a:ext>
            </a:extLst>
          </p:cNvPr>
          <p:cNvSpPr/>
          <p:nvPr/>
        </p:nvSpPr>
        <p:spPr>
          <a:xfrm>
            <a:off x="2145579" y="5519057"/>
            <a:ext cx="2025287"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C8555770-79BE-4095-A105-BB8589B5A6CA}"/>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869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0301" cy="4040602"/>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2176160" y="5519057"/>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DDAFD36C-A2E1-4357-9466-4E0FC5436F39}"/>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37B5932A-60C3-469E-A6BB-81AA289A1C6B}"/>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44248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descr="A close up of a logo&#10;&#10;Description generated with very high confidence">
            <a:extLst>
              <a:ext uri="{FF2B5EF4-FFF2-40B4-BE49-F238E27FC236}">
                <a16:creationId xmlns:a16="http://schemas.microsoft.com/office/drawing/2014/main" id="{F4FFAF17-6053-4581-A56C-153BF4E176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7"/>
            <a:ext cx="2020301" cy="4040602"/>
          </a:xfrm>
          <a:prstGeom prst="rect">
            <a:avLst/>
          </a:prstGeom>
          <a:ln>
            <a:noFill/>
          </a:ln>
        </p:spPr>
      </p:pic>
      <p:pic>
        <p:nvPicPr>
          <p:cNvPr id="4" name="Picture 3">
            <a:extLst>
              <a:ext uri="{FF2B5EF4-FFF2-40B4-BE49-F238E27FC236}">
                <a16:creationId xmlns:a16="http://schemas.microsoft.com/office/drawing/2014/main" id="{B07078B3-05E2-4592-8B5A-85F3721B36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496" y="1904996"/>
            <a:ext cx="2030188" cy="4060375"/>
          </a:xfrm>
          <a:prstGeom prst="rect">
            <a:avLst/>
          </a:prstGeom>
          <a:ln>
            <a:noFill/>
          </a:ln>
        </p:spPr>
      </p:pic>
      <p:sp>
        <p:nvSpPr>
          <p:cNvPr id="5" name="Rectangle 4">
            <a:extLst>
              <a:ext uri="{FF2B5EF4-FFF2-40B4-BE49-F238E27FC236}">
                <a16:creationId xmlns:a16="http://schemas.microsoft.com/office/drawing/2014/main" id="{CC0A0AA3-17EA-45E4-9F17-9BCAE3B73566}"/>
              </a:ext>
            </a:extLst>
          </p:cNvPr>
          <p:cNvSpPr/>
          <p:nvPr/>
        </p:nvSpPr>
        <p:spPr>
          <a:xfrm>
            <a:off x="2176160" y="5519057"/>
            <a:ext cx="203517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DDAFD36C-A2E1-4357-9466-4E0FC5436F39}"/>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25861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2176160" y="5519057"/>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80EF150-1277-4CCF-B2E3-742AC79C640B}"/>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108D175B-2E6E-4173-B3E7-BF9FC3B3ED8A}"/>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0718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A57C41B9-6EE2-42DB-881B-72BAD2F8C4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146" y="1914798"/>
            <a:ext cx="2025287" cy="4050574"/>
          </a:xfrm>
          <a:prstGeom prst="rect">
            <a:avLst/>
          </a:prstGeom>
          <a:ln>
            <a:noFill/>
          </a:ln>
        </p:spPr>
      </p:pic>
      <p:pic>
        <p:nvPicPr>
          <p:cNvPr id="4" name="Picture 3">
            <a:extLst>
              <a:ext uri="{FF2B5EF4-FFF2-40B4-BE49-F238E27FC236}">
                <a16:creationId xmlns:a16="http://schemas.microsoft.com/office/drawing/2014/main" id="{3DB86CF2-5148-4DF2-9E7F-4436E58CFB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3397" y="1914798"/>
            <a:ext cx="2025287" cy="4050574"/>
          </a:xfrm>
          <a:prstGeom prst="rect">
            <a:avLst/>
          </a:prstGeom>
          <a:ln>
            <a:noFill/>
          </a:ln>
        </p:spPr>
      </p:pic>
      <p:sp>
        <p:nvSpPr>
          <p:cNvPr id="5" name="Rectangle 4">
            <a:extLst>
              <a:ext uri="{FF2B5EF4-FFF2-40B4-BE49-F238E27FC236}">
                <a16:creationId xmlns:a16="http://schemas.microsoft.com/office/drawing/2014/main" id="{5672090C-4365-44B2-B0D1-0EDCE386350D}"/>
              </a:ext>
            </a:extLst>
          </p:cNvPr>
          <p:cNvSpPr/>
          <p:nvPr/>
        </p:nvSpPr>
        <p:spPr>
          <a:xfrm>
            <a:off x="2176160" y="5519057"/>
            <a:ext cx="2034444"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7" name="Rectangle 6">
            <a:extLst>
              <a:ext uri="{FF2B5EF4-FFF2-40B4-BE49-F238E27FC236}">
                <a16:creationId xmlns:a16="http://schemas.microsoft.com/office/drawing/2014/main" id="{F80EF150-1277-4CCF-B2E3-742AC79C640B}"/>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a:t>
            </a:r>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20493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Defining our values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sp>
        <p:nvSpPr>
          <p:cNvPr id="4" name="Speech Bubble: Rectangle with Corners Rounded 3">
            <a:extLst>
              <a:ext uri="{FF2B5EF4-FFF2-40B4-BE49-F238E27FC236}">
                <a16:creationId xmlns:a16="http://schemas.microsoft.com/office/drawing/2014/main" id="{6F0276B8-C84E-43DF-9725-3278F020FDE7}"/>
              </a:ext>
            </a:extLst>
          </p:cNvPr>
          <p:cNvSpPr/>
          <p:nvPr/>
        </p:nvSpPr>
        <p:spPr>
          <a:xfrm>
            <a:off x="2739771" y="1233907"/>
            <a:ext cx="3613208" cy="1422226"/>
          </a:xfrm>
          <a:prstGeom prst="wedgeRoundRectCallout">
            <a:avLst>
              <a:gd name="adj1" fmla="val -10423"/>
              <a:gd name="adj2" fmla="val 10696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Values, or what we believe in, drive our day-to-day behaviour. What values will we need to believe in to ensure we achieve our child protection vision?</a:t>
            </a:r>
          </a:p>
        </p:txBody>
      </p:sp>
      <p:pic>
        <p:nvPicPr>
          <p:cNvPr id="16" name="Picture 15">
            <a:extLst>
              <a:ext uri="{FF2B5EF4-FFF2-40B4-BE49-F238E27FC236}">
                <a16:creationId xmlns:a16="http://schemas.microsoft.com/office/drawing/2014/main" id="{389D676B-F07E-4616-90A5-F56AA4A2E426}"/>
              </a:ext>
            </a:extLst>
          </p:cNvPr>
          <p:cNvPicPr>
            <a:picLocks noChangeAspect="1"/>
          </p:cNvPicPr>
          <p:nvPr/>
        </p:nvPicPr>
        <p:blipFill rotWithShape="1">
          <a:blip r:embed="rId4"/>
          <a:srcRect l="6006" t="50656" r="71662"/>
          <a:stretch/>
        </p:blipFill>
        <p:spPr>
          <a:xfrm>
            <a:off x="3606388" y="3528357"/>
            <a:ext cx="1967391" cy="2657577"/>
          </a:xfrm>
          <a:prstGeom prst="rect">
            <a:avLst/>
          </a:prstGeom>
        </p:spPr>
      </p:pic>
      <p:grpSp>
        <p:nvGrpSpPr>
          <p:cNvPr id="18" name="Group 17">
            <a:extLst>
              <a:ext uri="{FF2B5EF4-FFF2-40B4-BE49-F238E27FC236}">
                <a16:creationId xmlns:a16="http://schemas.microsoft.com/office/drawing/2014/main" id="{84B4AA4B-FC98-48EC-BBE8-225F8488F9B4}"/>
              </a:ext>
            </a:extLst>
          </p:cNvPr>
          <p:cNvGrpSpPr/>
          <p:nvPr/>
        </p:nvGrpSpPr>
        <p:grpSpPr>
          <a:xfrm>
            <a:off x="830352" y="3523203"/>
            <a:ext cx="1454801" cy="2662731"/>
            <a:chOff x="1435024" y="3177348"/>
            <a:chExt cx="1454801" cy="2662731"/>
          </a:xfrm>
        </p:grpSpPr>
        <p:sp>
          <p:nvSpPr>
            <p:cNvPr id="19" name="Rectangle 18">
              <a:extLst>
                <a:ext uri="{FF2B5EF4-FFF2-40B4-BE49-F238E27FC236}">
                  <a16:creationId xmlns:a16="http://schemas.microsoft.com/office/drawing/2014/main" id="{7923370D-9EA3-4D6F-A502-48FF6B74596B}"/>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56AF0AEC-DE3F-45EE-A938-2513A28FB80B}"/>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1" name="Straight Connector 20">
              <a:extLst>
                <a:ext uri="{FF2B5EF4-FFF2-40B4-BE49-F238E27FC236}">
                  <a16:creationId xmlns:a16="http://schemas.microsoft.com/office/drawing/2014/main" id="{C29230CD-0ACA-46AE-86AF-F1B6910D6188}"/>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B4DE8B-9200-48F1-89DA-5C84247ABBC2}"/>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AA940E-1DE2-48DD-80F7-FED58EB2AD51}"/>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A screenshot of a social media post&#10;&#10;Description automatically generated">
              <a:extLst>
                <a:ext uri="{FF2B5EF4-FFF2-40B4-BE49-F238E27FC236}">
                  <a16:creationId xmlns:a16="http://schemas.microsoft.com/office/drawing/2014/main" id="{B951408F-9368-4C87-970E-B81110F5D6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968"/>
            <a:stretch/>
          </p:blipFill>
          <p:spPr>
            <a:xfrm>
              <a:off x="1519132" y="3671386"/>
              <a:ext cx="1305303" cy="858449"/>
            </a:xfrm>
            <a:prstGeom prst="rect">
              <a:avLst/>
            </a:prstGeom>
          </p:spPr>
        </p:pic>
      </p:grpSp>
      <p:grpSp>
        <p:nvGrpSpPr>
          <p:cNvPr id="25" name="Group 24">
            <a:extLst>
              <a:ext uri="{FF2B5EF4-FFF2-40B4-BE49-F238E27FC236}">
                <a16:creationId xmlns:a16="http://schemas.microsoft.com/office/drawing/2014/main" id="{A85CDAD6-97BC-49FB-9B95-9A211D1ACDAF}"/>
              </a:ext>
            </a:extLst>
          </p:cNvPr>
          <p:cNvGrpSpPr/>
          <p:nvPr/>
        </p:nvGrpSpPr>
        <p:grpSpPr>
          <a:xfrm>
            <a:off x="6641102" y="3500532"/>
            <a:ext cx="1454801" cy="2662731"/>
            <a:chOff x="1435024" y="3177348"/>
            <a:chExt cx="1454801" cy="2662731"/>
          </a:xfrm>
        </p:grpSpPr>
        <p:sp>
          <p:nvSpPr>
            <p:cNvPr id="26" name="Rectangle 25">
              <a:extLst>
                <a:ext uri="{FF2B5EF4-FFF2-40B4-BE49-F238E27FC236}">
                  <a16:creationId xmlns:a16="http://schemas.microsoft.com/office/drawing/2014/main" id="{6442A777-04F8-4EA9-A916-25E446D9A6FB}"/>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8E8C41EB-8AA0-403E-BB21-C4715E39D059}"/>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8" name="Straight Connector 27">
              <a:extLst>
                <a:ext uri="{FF2B5EF4-FFF2-40B4-BE49-F238E27FC236}">
                  <a16:creationId xmlns:a16="http://schemas.microsoft.com/office/drawing/2014/main" id="{B184C4A5-D87C-4C70-8E3B-CD93B8FFF51A}"/>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86DCED-2E9A-4B56-864D-99B0BBC8DBC5}"/>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6B2076-E86F-4310-A8C4-7B25C37636D6}"/>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descr="A screenshot of a social media post&#10;&#10;Description automatically generated">
              <a:extLst>
                <a:ext uri="{FF2B5EF4-FFF2-40B4-BE49-F238E27FC236}">
                  <a16:creationId xmlns:a16="http://schemas.microsoft.com/office/drawing/2014/main" id="{E07E1FA2-7F6A-4189-B71F-1A4EEB21E5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24" t="21612" r="55550" b="8969"/>
            <a:stretch/>
          </p:blipFill>
          <p:spPr>
            <a:xfrm>
              <a:off x="1714999" y="3682051"/>
              <a:ext cx="666716" cy="788154"/>
            </a:xfrm>
            <a:prstGeom prst="rect">
              <a:avLst/>
            </a:prstGeom>
          </p:spPr>
        </p:pic>
      </p:grpSp>
      <p:sp>
        <p:nvSpPr>
          <p:cNvPr id="34" name="TextBox 33">
            <a:extLst>
              <a:ext uri="{FF2B5EF4-FFF2-40B4-BE49-F238E27FC236}">
                <a16:creationId xmlns:a16="http://schemas.microsoft.com/office/drawing/2014/main" id="{6033094A-6FB0-4A7F-A307-80402E19E9EF}"/>
              </a:ext>
            </a:extLst>
          </p:cNvPr>
          <p:cNvSpPr txBox="1"/>
          <p:nvPr/>
        </p:nvSpPr>
        <p:spPr>
          <a:xfrm>
            <a:off x="952068" y="3570167"/>
            <a:ext cx="1230086" cy="400110"/>
          </a:xfrm>
          <a:prstGeom prst="rect">
            <a:avLst/>
          </a:prstGeom>
          <a:noFill/>
        </p:spPr>
        <p:txBody>
          <a:bodyPr wrap="square" rtlCol="0">
            <a:spAutoFit/>
          </a:bodyPr>
          <a:lstStyle/>
          <a:p>
            <a:pPr algn="ctr"/>
            <a:r>
              <a:rPr lang="en-ZA" sz="1000" dirty="0">
                <a:solidFill>
                  <a:srgbClr val="482C89"/>
                </a:solidFill>
              </a:rPr>
              <a:t>CHILD PROTECTION VISION</a:t>
            </a:r>
          </a:p>
        </p:txBody>
      </p:sp>
      <p:sp>
        <p:nvSpPr>
          <p:cNvPr id="40" name="TextBox 39">
            <a:extLst>
              <a:ext uri="{FF2B5EF4-FFF2-40B4-BE49-F238E27FC236}">
                <a16:creationId xmlns:a16="http://schemas.microsoft.com/office/drawing/2014/main" id="{D5E9E750-788B-4587-B892-AE710E5F93C4}"/>
              </a:ext>
            </a:extLst>
          </p:cNvPr>
          <p:cNvSpPr txBox="1"/>
          <p:nvPr/>
        </p:nvSpPr>
        <p:spPr>
          <a:xfrm>
            <a:off x="6753459" y="3623971"/>
            <a:ext cx="1230086" cy="400110"/>
          </a:xfrm>
          <a:prstGeom prst="rect">
            <a:avLst/>
          </a:prstGeom>
          <a:noFill/>
        </p:spPr>
        <p:txBody>
          <a:bodyPr wrap="square" rtlCol="0">
            <a:spAutoFit/>
          </a:bodyPr>
          <a:lstStyle/>
          <a:p>
            <a:pPr algn="ctr"/>
            <a:r>
              <a:rPr lang="en-ZA" sz="1000" dirty="0">
                <a:solidFill>
                  <a:srgbClr val="482C89"/>
                </a:solidFill>
              </a:rPr>
              <a:t>CHILD PROTECTION VALUES</a:t>
            </a:r>
          </a:p>
        </p:txBody>
      </p:sp>
      <p:pic>
        <p:nvPicPr>
          <p:cNvPr id="41" name="Picture 4" descr="01">
            <a:extLst>
              <a:ext uri="{FF2B5EF4-FFF2-40B4-BE49-F238E27FC236}">
                <a16:creationId xmlns:a16="http://schemas.microsoft.com/office/drawing/2014/main" id="{36F820C4-F360-4A8E-BA16-860EEF331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190" t="13933" r="11586" b="11182"/>
          <a:stretch>
            <a:fillRect/>
          </a:stretch>
        </p:blipFill>
        <p:spPr bwMode="auto">
          <a:xfrm>
            <a:off x="6294286" y="1435830"/>
            <a:ext cx="2386957" cy="17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05">
            <a:extLst>
              <a:ext uri="{FF2B5EF4-FFF2-40B4-BE49-F238E27FC236}">
                <a16:creationId xmlns:a16="http://schemas.microsoft.com/office/drawing/2014/main" id="{4F29C466-6506-4B8A-B65B-9A9DD5AF7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971" t="8858" r="21474" b="2377"/>
          <a:stretch>
            <a:fillRect/>
          </a:stretch>
        </p:blipFill>
        <p:spPr bwMode="auto">
          <a:xfrm>
            <a:off x="574056" y="1254988"/>
            <a:ext cx="1967391" cy="20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50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8" y="330577"/>
            <a:ext cx="850812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Values &amp; beliefs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9" name="Picture 8">
            <a:extLst>
              <a:ext uri="{FF2B5EF4-FFF2-40B4-BE49-F238E27FC236}">
                <a16:creationId xmlns:a16="http://schemas.microsoft.com/office/drawing/2014/main" id="{575068C8-B907-4854-AA1B-59CD93FBCB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380190" y="112217"/>
            <a:ext cx="605415" cy="542948"/>
          </a:xfrm>
          <a:prstGeom prst="rect">
            <a:avLst/>
          </a:prstGeom>
          <a:solidFill>
            <a:srgbClr val="FCC916"/>
          </a:solidFill>
          <a:ln>
            <a:noFill/>
          </a:ln>
        </p:spPr>
      </p:pic>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617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617731" y="3456219"/>
            <a:ext cx="1432560" cy="955040"/>
          </a:xfrm>
          <a:prstGeom prst="wedgeRoundRectCallout">
            <a:avLst>
              <a:gd name="adj1" fmla="val 74463"/>
              <a:gd name="adj2" fmla="val 324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617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7123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7123643" y="3456219"/>
            <a:ext cx="1432560" cy="955040"/>
          </a:xfrm>
          <a:prstGeom prst="wedgeRoundRectCallout">
            <a:avLst>
              <a:gd name="adj1" fmla="val -72346"/>
              <a:gd name="adj2" fmla="val -6335"/>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7123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4" descr="01">
            <a:extLst>
              <a:ext uri="{FF2B5EF4-FFF2-40B4-BE49-F238E27FC236}">
                <a16:creationId xmlns:a16="http://schemas.microsoft.com/office/drawing/2014/main" id="{98C5137F-98B7-40D5-BB9A-60DA0F229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90" t="13933" r="11586" b="11182"/>
          <a:stretch>
            <a:fillRect/>
          </a:stretch>
        </p:blipFill>
        <p:spPr bwMode="auto">
          <a:xfrm>
            <a:off x="2146912" y="2042461"/>
            <a:ext cx="5136983" cy="378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screenshot of a cell phone&#10;&#10;Description generated with very high confidence">
            <a:extLst>
              <a:ext uri="{FF2B5EF4-FFF2-40B4-BE49-F238E27FC236}">
                <a16:creationId xmlns:a16="http://schemas.microsoft.com/office/drawing/2014/main" id="{033AC22E-D35F-41D8-AB5C-E1D22A1039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7" t="15841" r="60321" b="72614"/>
          <a:stretch/>
        </p:blipFill>
        <p:spPr>
          <a:xfrm>
            <a:off x="806376" y="1676838"/>
            <a:ext cx="938463" cy="892020"/>
          </a:xfrm>
          <a:prstGeom prst="rect">
            <a:avLst/>
          </a:prstGeom>
          <a:ln>
            <a:noFill/>
          </a:ln>
        </p:spPr>
      </p:pic>
      <p:pic>
        <p:nvPicPr>
          <p:cNvPr id="33" name="Picture 32" descr="A screenshot of a cell phone&#10;&#10;Description generated with very high confidence">
            <a:extLst>
              <a:ext uri="{FF2B5EF4-FFF2-40B4-BE49-F238E27FC236}">
                <a16:creationId xmlns:a16="http://schemas.microsoft.com/office/drawing/2014/main" id="{6DD4E7EA-8D8E-43B7-BC77-8432971BF011}"/>
              </a:ext>
            </a:extLst>
          </p:cNvPr>
          <p:cNvPicPr>
            <a:picLocks noChangeAspect="1"/>
          </p:cNvPicPr>
          <p:nvPr/>
        </p:nvPicPr>
        <p:blipFill rotWithShape="1">
          <a:blip r:embed="rId5">
            <a:extLst>
              <a:ext uri="{28A0092B-C50C-407E-A947-70E740481C1C}">
                <a14:useLocalDpi xmlns:a14="http://schemas.microsoft.com/office/drawing/2010/main" val="0"/>
              </a:ext>
            </a:extLst>
          </a:blip>
          <a:srcRect l="63933" t="14454" r="22832" b="78467"/>
          <a:stretch/>
        </p:blipFill>
        <p:spPr>
          <a:xfrm>
            <a:off x="7123643" y="1652818"/>
            <a:ext cx="568960" cy="608586"/>
          </a:xfrm>
          <a:prstGeom prst="roundRect">
            <a:avLst/>
          </a:prstGeom>
          <a:ln>
            <a:noFill/>
          </a:ln>
        </p:spPr>
      </p:pic>
      <p:pic>
        <p:nvPicPr>
          <p:cNvPr id="34" name="Picture 33" descr="A screenshot of a cell phone&#10;&#10;Description generated with very high confidence">
            <a:extLst>
              <a:ext uri="{FF2B5EF4-FFF2-40B4-BE49-F238E27FC236}">
                <a16:creationId xmlns:a16="http://schemas.microsoft.com/office/drawing/2014/main" id="{7586FA71-E8BA-42D9-AE66-7077C176ED7D}"/>
              </a:ext>
            </a:extLst>
          </p:cNvPr>
          <p:cNvPicPr>
            <a:picLocks noChangeAspect="1"/>
          </p:cNvPicPr>
          <p:nvPr/>
        </p:nvPicPr>
        <p:blipFill rotWithShape="1">
          <a:blip r:embed="rId5">
            <a:extLst>
              <a:ext uri="{28A0092B-C50C-407E-A947-70E740481C1C}">
                <a14:useLocalDpi xmlns:a14="http://schemas.microsoft.com/office/drawing/2010/main" val="0"/>
              </a:ext>
            </a:extLst>
          </a:blip>
          <a:srcRect l="17438" t="37971" r="60321" b="53885"/>
          <a:stretch/>
        </p:blipFill>
        <p:spPr>
          <a:xfrm>
            <a:off x="626817" y="3551829"/>
            <a:ext cx="893278" cy="654251"/>
          </a:xfrm>
          <a:prstGeom prst="rect">
            <a:avLst/>
          </a:prstGeom>
          <a:ln>
            <a:noFill/>
          </a:ln>
        </p:spPr>
      </p:pic>
      <p:pic>
        <p:nvPicPr>
          <p:cNvPr id="35" name="Picture 34" descr="A screenshot of a cell phone&#10;&#10;Description generated with very high confidence">
            <a:extLst>
              <a:ext uri="{FF2B5EF4-FFF2-40B4-BE49-F238E27FC236}">
                <a16:creationId xmlns:a16="http://schemas.microsoft.com/office/drawing/2014/main" id="{FD67B26E-52DC-49A9-B272-413D64F8B126}"/>
              </a:ext>
            </a:extLst>
          </p:cNvPr>
          <p:cNvPicPr>
            <a:picLocks noChangeAspect="1"/>
          </p:cNvPicPr>
          <p:nvPr/>
        </p:nvPicPr>
        <p:blipFill rotWithShape="1">
          <a:blip r:embed="rId5">
            <a:extLst>
              <a:ext uri="{28A0092B-C50C-407E-A947-70E740481C1C}">
                <a14:useLocalDpi xmlns:a14="http://schemas.microsoft.com/office/drawing/2010/main" val="0"/>
              </a:ext>
            </a:extLst>
          </a:blip>
          <a:srcRect l="57233" t="37970" r="12037" b="50748"/>
          <a:stretch/>
        </p:blipFill>
        <p:spPr>
          <a:xfrm>
            <a:off x="7283895" y="3519286"/>
            <a:ext cx="1156402" cy="849109"/>
          </a:xfrm>
          <a:prstGeom prst="rect">
            <a:avLst/>
          </a:prstGeom>
          <a:ln>
            <a:noFill/>
          </a:ln>
        </p:spPr>
      </p:pic>
      <p:pic>
        <p:nvPicPr>
          <p:cNvPr id="36" name="Picture 35" descr="A screenshot of a cell phone&#10;&#10;Description generated with very high confidence">
            <a:extLst>
              <a:ext uri="{FF2B5EF4-FFF2-40B4-BE49-F238E27FC236}">
                <a16:creationId xmlns:a16="http://schemas.microsoft.com/office/drawing/2014/main" id="{9154001F-47A9-405F-8FDD-1BF894C82D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07" t="64226" r="55895" b="27140"/>
          <a:stretch/>
        </p:blipFill>
        <p:spPr>
          <a:xfrm>
            <a:off x="874604" y="5167268"/>
            <a:ext cx="915331" cy="566610"/>
          </a:xfrm>
          <a:prstGeom prst="rect">
            <a:avLst/>
          </a:prstGeom>
          <a:ln>
            <a:noFill/>
          </a:ln>
        </p:spPr>
      </p:pic>
      <p:pic>
        <p:nvPicPr>
          <p:cNvPr id="37" name="Picture 36" descr="A screenshot of a cell phone&#10;&#10;Description generated with very high confidence">
            <a:extLst>
              <a:ext uri="{FF2B5EF4-FFF2-40B4-BE49-F238E27FC236}">
                <a16:creationId xmlns:a16="http://schemas.microsoft.com/office/drawing/2014/main" id="{4A9F6BBB-A747-4967-8C9D-4F0B6214D8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463" t="64637" r="14459" b="28295"/>
          <a:stretch/>
        </p:blipFill>
        <p:spPr>
          <a:xfrm>
            <a:off x="7435913" y="5235483"/>
            <a:ext cx="935108" cy="488235"/>
          </a:xfrm>
          <a:prstGeom prst="rect">
            <a:avLst/>
          </a:prstGeom>
          <a:ln>
            <a:noFill/>
          </a:ln>
        </p:spPr>
      </p:pic>
      <p:pic>
        <p:nvPicPr>
          <p:cNvPr id="38" name="Picture 37" descr="A screenshot of a cell phone&#10;&#10;Description generated with very high confidence">
            <a:extLst>
              <a:ext uri="{FF2B5EF4-FFF2-40B4-BE49-F238E27FC236}">
                <a16:creationId xmlns:a16="http://schemas.microsoft.com/office/drawing/2014/main" id="{4CE2DCC5-CBC5-483A-8CE0-5D9F35844F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181" t="22670" r="14140" b="69337"/>
          <a:stretch/>
        </p:blipFill>
        <p:spPr>
          <a:xfrm>
            <a:off x="7467774" y="2040711"/>
            <a:ext cx="1088430" cy="567148"/>
          </a:xfrm>
          <a:prstGeom prst="roundRect">
            <a:avLst/>
          </a:prstGeom>
          <a:ln>
            <a:noFill/>
          </a:ln>
        </p:spPr>
      </p:pic>
      <p:pic>
        <p:nvPicPr>
          <p:cNvPr id="39" name="Picture 38" descr="A screenshot of a cell phone&#10;&#10;Description generated with very high confidence">
            <a:extLst>
              <a:ext uri="{FF2B5EF4-FFF2-40B4-BE49-F238E27FC236}">
                <a16:creationId xmlns:a16="http://schemas.microsoft.com/office/drawing/2014/main" id="{EED4A2BF-E88A-4AA5-A830-D5F3740C3E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463" t="73345" r="16208" b="21395"/>
          <a:stretch/>
        </p:blipFill>
        <p:spPr>
          <a:xfrm>
            <a:off x="7380516" y="5723718"/>
            <a:ext cx="935108" cy="388430"/>
          </a:xfrm>
          <a:prstGeom prst="rect">
            <a:avLst/>
          </a:prstGeom>
          <a:ln>
            <a:noFill/>
          </a:ln>
        </p:spPr>
      </p:pic>
      <p:pic>
        <p:nvPicPr>
          <p:cNvPr id="40" name="Picture 39" descr="A screenshot of a cell phone&#10;&#10;Description generated with very high confidence">
            <a:extLst>
              <a:ext uri="{FF2B5EF4-FFF2-40B4-BE49-F238E27FC236}">
                <a16:creationId xmlns:a16="http://schemas.microsoft.com/office/drawing/2014/main" id="{61EC1D65-8551-4445-8006-855FC3DC65BD}"/>
              </a:ext>
            </a:extLst>
          </p:cNvPr>
          <p:cNvPicPr>
            <a:picLocks noChangeAspect="1"/>
          </p:cNvPicPr>
          <p:nvPr/>
        </p:nvPicPr>
        <p:blipFill rotWithShape="1">
          <a:blip r:embed="rId5">
            <a:extLst>
              <a:ext uri="{28A0092B-C50C-407E-A947-70E740481C1C}">
                <a14:useLocalDpi xmlns:a14="http://schemas.microsoft.com/office/drawing/2010/main" val="0"/>
              </a:ext>
            </a:extLst>
          </a:blip>
          <a:srcRect l="16207" t="72860" r="57595" b="21221"/>
          <a:stretch/>
        </p:blipFill>
        <p:spPr>
          <a:xfrm>
            <a:off x="874605" y="5649700"/>
            <a:ext cx="1023346" cy="462448"/>
          </a:xfrm>
          <a:prstGeom prst="rect">
            <a:avLst/>
          </a:prstGeom>
          <a:ln>
            <a:noFill/>
          </a:ln>
        </p:spPr>
      </p:pic>
      <p:pic>
        <p:nvPicPr>
          <p:cNvPr id="41" name="Picture 40" descr="A screenshot of a cell phone&#10;&#10;Description generated with very high confidence">
            <a:extLst>
              <a:ext uri="{FF2B5EF4-FFF2-40B4-BE49-F238E27FC236}">
                <a16:creationId xmlns:a16="http://schemas.microsoft.com/office/drawing/2014/main" id="{780282BF-7331-4C01-9913-D513CF51E75F}"/>
              </a:ext>
            </a:extLst>
          </p:cNvPr>
          <p:cNvPicPr>
            <a:picLocks noChangeAspect="1"/>
          </p:cNvPicPr>
          <p:nvPr/>
        </p:nvPicPr>
        <p:blipFill rotWithShape="1">
          <a:blip r:embed="rId5">
            <a:extLst>
              <a:ext uri="{28A0092B-C50C-407E-A947-70E740481C1C}">
                <a14:useLocalDpi xmlns:a14="http://schemas.microsoft.com/office/drawing/2010/main" val="0"/>
              </a:ext>
            </a:extLst>
          </a:blip>
          <a:srcRect l="19783" t="45825" r="62808" b="48491"/>
          <a:stretch/>
        </p:blipFill>
        <p:spPr>
          <a:xfrm>
            <a:off x="1207170" y="3931919"/>
            <a:ext cx="668433" cy="436475"/>
          </a:xfrm>
          <a:prstGeom prst="rect">
            <a:avLst/>
          </a:prstGeom>
          <a:ln>
            <a:noFill/>
          </a:ln>
        </p:spPr>
      </p:pic>
    </p:spTree>
    <p:extLst>
      <p:ext uri="{BB962C8B-B14F-4D97-AF65-F5344CB8AC3E}">
        <p14:creationId xmlns:p14="http://schemas.microsoft.com/office/powerpoint/2010/main" val="156520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19ED357-125F-4833-8223-EA0314D1A1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sp>
        <p:nvSpPr>
          <p:cNvPr id="6" name="TextBox 5">
            <a:extLst>
              <a:ext uri="{FF2B5EF4-FFF2-40B4-BE49-F238E27FC236}">
                <a16:creationId xmlns:a16="http://schemas.microsoft.com/office/drawing/2014/main" id="{C7630E48-95FA-4130-9837-80BC2FCE60ED}"/>
              </a:ext>
            </a:extLst>
          </p:cNvPr>
          <p:cNvSpPr txBox="1"/>
          <p:nvPr/>
        </p:nvSpPr>
        <p:spPr>
          <a:xfrm>
            <a:off x="317938" y="330577"/>
            <a:ext cx="850812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Useful courage tools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grpSp>
        <p:nvGrpSpPr>
          <p:cNvPr id="3" name="Group 2">
            <a:extLst>
              <a:ext uri="{FF2B5EF4-FFF2-40B4-BE49-F238E27FC236}">
                <a16:creationId xmlns:a16="http://schemas.microsoft.com/office/drawing/2014/main" id="{D5FA2C9D-79F6-45EE-A42E-AA77DD9612C5}"/>
              </a:ext>
            </a:extLst>
          </p:cNvPr>
          <p:cNvGrpSpPr/>
          <p:nvPr/>
        </p:nvGrpSpPr>
        <p:grpSpPr>
          <a:xfrm>
            <a:off x="1724063" y="1960128"/>
            <a:ext cx="709226" cy="968698"/>
            <a:chOff x="1713095" y="4574875"/>
            <a:chExt cx="955074" cy="1283904"/>
          </a:xfrm>
        </p:grpSpPr>
        <p:sp>
          <p:nvSpPr>
            <p:cNvPr id="18" name="Rectangle 17">
              <a:extLst>
                <a:ext uri="{FF2B5EF4-FFF2-40B4-BE49-F238E27FC236}">
                  <a16:creationId xmlns:a16="http://schemas.microsoft.com/office/drawing/2014/main" id="{013D040F-A3FA-4126-825D-A4D07841FBBB}"/>
                </a:ext>
              </a:extLst>
            </p:cNvPr>
            <p:cNvSpPr/>
            <p:nvPr/>
          </p:nvSpPr>
          <p:spPr>
            <a:xfrm>
              <a:off x="1713095" y="4574875"/>
              <a:ext cx="955074" cy="1283904"/>
            </a:xfrm>
            <a:prstGeom prst="rect">
              <a:avLst/>
            </a:prstGeom>
            <a:solidFill>
              <a:srgbClr val="FCC6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A2B86A3-0D30-4CB2-99FC-BA9C60E8CCFF}"/>
                </a:ext>
              </a:extLst>
            </p:cNvPr>
            <p:cNvPicPr>
              <a:picLocks noChangeAspect="1"/>
            </p:cNvPicPr>
            <p:nvPr/>
          </p:nvPicPr>
          <p:blipFill>
            <a:blip r:embed="rId4"/>
            <a:stretch>
              <a:fillRect/>
            </a:stretch>
          </p:blipFill>
          <p:spPr>
            <a:xfrm>
              <a:off x="1723288" y="4589644"/>
              <a:ext cx="944881" cy="1107350"/>
            </a:xfrm>
            <a:prstGeom prst="rect">
              <a:avLst/>
            </a:prstGeom>
          </p:spPr>
        </p:pic>
      </p:grpSp>
      <p:grpSp>
        <p:nvGrpSpPr>
          <p:cNvPr id="24" name="Group 23">
            <a:extLst>
              <a:ext uri="{FF2B5EF4-FFF2-40B4-BE49-F238E27FC236}">
                <a16:creationId xmlns:a16="http://schemas.microsoft.com/office/drawing/2014/main" id="{F117D4AD-5996-4D04-B6A3-80A2EC67D9C8}"/>
              </a:ext>
            </a:extLst>
          </p:cNvPr>
          <p:cNvGrpSpPr/>
          <p:nvPr/>
        </p:nvGrpSpPr>
        <p:grpSpPr>
          <a:xfrm>
            <a:off x="6903987" y="2087146"/>
            <a:ext cx="772160" cy="711738"/>
            <a:chOff x="6786880" y="2061942"/>
            <a:chExt cx="772160" cy="711738"/>
          </a:xfrm>
        </p:grpSpPr>
        <p:sp>
          <p:nvSpPr>
            <p:cNvPr id="20" name="Rectangle: Rounded Corners 19">
              <a:extLst>
                <a:ext uri="{FF2B5EF4-FFF2-40B4-BE49-F238E27FC236}">
                  <a16:creationId xmlns:a16="http://schemas.microsoft.com/office/drawing/2014/main" id="{9D41D8BD-3DC5-45B7-A548-D63CA0B1BBF4}"/>
                </a:ext>
              </a:extLst>
            </p:cNvPr>
            <p:cNvSpPr/>
            <p:nvPr/>
          </p:nvSpPr>
          <p:spPr>
            <a:xfrm>
              <a:off x="6786880" y="2061942"/>
              <a:ext cx="772160" cy="711738"/>
            </a:xfrm>
            <a:prstGeom prst="roundRect">
              <a:avLst/>
            </a:prstGeom>
            <a:noFill/>
            <a:ln w="76200">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8E2B8CED-40D0-431B-AE17-C6A07A232FDE}"/>
                </a:ext>
              </a:extLst>
            </p:cNvPr>
            <p:cNvSpPr/>
            <p:nvPr/>
          </p:nvSpPr>
          <p:spPr>
            <a:xfrm rot="5400000">
              <a:off x="6976193" y="2209531"/>
              <a:ext cx="453781" cy="416560"/>
            </a:xfrm>
            <a:prstGeom prst="triangle">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7" name="TextBox 26">
            <a:extLst>
              <a:ext uri="{FF2B5EF4-FFF2-40B4-BE49-F238E27FC236}">
                <a16:creationId xmlns:a16="http://schemas.microsoft.com/office/drawing/2014/main" id="{C35DE230-AE39-4FF7-8771-56E167D433CF}"/>
              </a:ext>
            </a:extLst>
          </p:cNvPr>
          <p:cNvSpPr txBox="1"/>
          <p:nvPr/>
        </p:nvSpPr>
        <p:spPr>
          <a:xfrm>
            <a:off x="464573" y="5878346"/>
            <a:ext cx="2986784" cy="646331"/>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child  rights and responsibilities cards</a:t>
            </a:r>
            <a:endParaRPr lang="en-ZA" dirty="0">
              <a:solidFill>
                <a:srgbClr val="482C89"/>
              </a:solidFill>
              <a:latin typeface="Century Gothic" panose="020B0502020202020204" pitchFamily="34" charset="0"/>
            </a:endParaRPr>
          </a:p>
        </p:txBody>
      </p:sp>
      <p:sp>
        <p:nvSpPr>
          <p:cNvPr id="30" name="TextBox 29">
            <a:extLst>
              <a:ext uri="{FF2B5EF4-FFF2-40B4-BE49-F238E27FC236}">
                <a16:creationId xmlns:a16="http://schemas.microsoft.com/office/drawing/2014/main" id="{60658497-060B-4A39-BC37-E7657F046889}"/>
              </a:ext>
            </a:extLst>
          </p:cNvPr>
          <p:cNvSpPr txBox="1"/>
          <p:nvPr/>
        </p:nvSpPr>
        <p:spPr>
          <a:xfrm>
            <a:off x="4356009" y="5909085"/>
            <a:ext cx="431981" cy="369332"/>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or</a:t>
            </a:r>
            <a:endParaRPr lang="en-ZA" dirty="0">
              <a:solidFill>
                <a:srgbClr val="482C89"/>
              </a:solidFill>
              <a:latin typeface="Century Gothic" panose="020B0502020202020204" pitchFamily="34" charset="0"/>
            </a:endParaRPr>
          </a:p>
        </p:txBody>
      </p:sp>
      <p:sp>
        <p:nvSpPr>
          <p:cNvPr id="31" name="TextBox 30">
            <a:extLst>
              <a:ext uri="{FF2B5EF4-FFF2-40B4-BE49-F238E27FC236}">
                <a16:creationId xmlns:a16="http://schemas.microsoft.com/office/drawing/2014/main" id="{F3F9EED0-9F8F-48D5-8968-FBE1DBA64F8D}"/>
              </a:ext>
            </a:extLst>
          </p:cNvPr>
          <p:cNvSpPr txBox="1"/>
          <p:nvPr/>
        </p:nvSpPr>
        <p:spPr>
          <a:xfrm>
            <a:off x="5754073" y="5811276"/>
            <a:ext cx="3071989" cy="923330"/>
          </a:xfrm>
          <a:prstGeom prst="rect">
            <a:avLst/>
          </a:prstGeom>
          <a:noFill/>
        </p:spPr>
        <p:txBody>
          <a:bodyPr wrap="square">
            <a:spAutoFit/>
          </a:bodyPr>
          <a:lstStyle/>
          <a:p>
            <a:pPr algn="ctr">
              <a:defRPr/>
            </a:pPr>
            <a:r>
              <a:rPr lang="en-ZA" b="1" dirty="0">
                <a:solidFill>
                  <a:srgbClr val="482C89"/>
                </a:solidFill>
                <a:latin typeface="Century Gothic" panose="020B0502020202020204" pitchFamily="34" charset="0"/>
                <a:ea typeface="MS PGothic" panose="020B0600070205080204" pitchFamily="34" charset="-128"/>
              </a:rPr>
              <a:t>Courage rights and responsibilities video or presentation</a:t>
            </a:r>
            <a:endParaRPr lang="en-ZA" dirty="0">
              <a:solidFill>
                <a:srgbClr val="482C89"/>
              </a:solidFill>
              <a:latin typeface="Century Gothic" panose="020B0502020202020204" pitchFamily="34" charset="0"/>
            </a:endParaRPr>
          </a:p>
        </p:txBody>
      </p:sp>
      <p:pic>
        <p:nvPicPr>
          <p:cNvPr id="32" name="Picture 31">
            <a:extLst>
              <a:ext uri="{FF2B5EF4-FFF2-40B4-BE49-F238E27FC236}">
                <a16:creationId xmlns:a16="http://schemas.microsoft.com/office/drawing/2014/main" id="{DC3E00D7-7E73-4EF6-9F2C-AC7D220036A6}"/>
              </a:ext>
            </a:extLst>
          </p:cNvPr>
          <p:cNvPicPr/>
          <p:nvPr/>
        </p:nvPicPr>
        <p:blipFill>
          <a:blip r:embed="rId5"/>
          <a:stretch>
            <a:fillRect/>
          </a:stretch>
        </p:blipFill>
        <p:spPr>
          <a:xfrm>
            <a:off x="6316492" y="3693679"/>
            <a:ext cx="1925723" cy="147346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E148968-3B80-4644-A66A-E88BB6CE82AB}"/>
              </a:ext>
            </a:extLst>
          </p:cNvPr>
          <p:cNvPicPr>
            <a:picLocks noChangeAspect="1"/>
          </p:cNvPicPr>
          <p:nvPr/>
        </p:nvPicPr>
        <p:blipFill rotWithShape="1">
          <a:blip r:embed="rId6">
            <a:extLst>
              <a:ext uri="{28A0092B-C50C-407E-A947-70E740481C1C}">
                <a14:useLocalDpi xmlns:a14="http://schemas.microsoft.com/office/drawing/2010/main"/>
              </a:ext>
            </a:extLst>
          </a:blip>
          <a:srcRect l="5982" t="14952" r="6507" b="51948"/>
          <a:stretch/>
        </p:blipFill>
        <p:spPr>
          <a:xfrm>
            <a:off x="464573" y="3190350"/>
            <a:ext cx="3233643" cy="834825"/>
          </a:xfrm>
          <a:prstGeom prst="rect">
            <a:avLst/>
          </a:prstGeom>
        </p:spPr>
      </p:pic>
      <p:pic>
        <p:nvPicPr>
          <p:cNvPr id="8" name="Picture 7">
            <a:extLst>
              <a:ext uri="{FF2B5EF4-FFF2-40B4-BE49-F238E27FC236}">
                <a16:creationId xmlns:a16="http://schemas.microsoft.com/office/drawing/2014/main" id="{F1601B30-6513-434F-B8A8-5F3978BA7BA5}"/>
              </a:ext>
            </a:extLst>
          </p:cNvPr>
          <p:cNvPicPr>
            <a:picLocks noChangeAspect="1"/>
          </p:cNvPicPr>
          <p:nvPr/>
        </p:nvPicPr>
        <p:blipFill rotWithShape="1">
          <a:blip r:embed="rId6">
            <a:extLst>
              <a:ext uri="{28A0092B-C50C-407E-A947-70E740481C1C}">
                <a14:useLocalDpi xmlns:a14="http://schemas.microsoft.com/office/drawing/2010/main"/>
              </a:ext>
            </a:extLst>
          </a:blip>
          <a:srcRect l="5982" t="62951" r="6507" b="5262"/>
          <a:stretch/>
        </p:blipFill>
        <p:spPr>
          <a:xfrm>
            <a:off x="482260" y="4286699"/>
            <a:ext cx="3233643" cy="801680"/>
          </a:xfrm>
          <a:prstGeom prst="rect">
            <a:avLst/>
          </a:prstGeom>
        </p:spPr>
      </p:pic>
    </p:spTree>
    <p:extLst>
      <p:ext uri="{BB962C8B-B14F-4D97-AF65-F5344CB8AC3E}">
        <p14:creationId xmlns:p14="http://schemas.microsoft.com/office/powerpoint/2010/main" val="1655578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Agree your values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3" name="Picture 2">
            <a:extLst>
              <a:ext uri="{FF2B5EF4-FFF2-40B4-BE49-F238E27FC236}">
                <a16:creationId xmlns:a16="http://schemas.microsoft.com/office/drawing/2014/main" id="{D604A79F-19AB-4DD4-9AA4-96576F20392E}"/>
              </a:ext>
            </a:extLst>
          </p:cNvPr>
          <p:cNvPicPr>
            <a:picLocks noChangeAspect="1"/>
          </p:cNvPicPr>
          <p:nvPr/>
        </p:nvPicPr>
        <p:blipFill rotWithShape="1">
          <a:blip r:embed="rId4"/>
          <a:srcRect l="6006" t="50656" r="71662"/>
          <a:stretch/>
        </p:blipFill>
        <p:spPr>
          <a:xfrm>
            <a:off x="3606388" y="3528357"/>
            <a:ext cx="1967391" cy="2657577"/>
          </a:xfrm>
          <a:prstGeom prst="rect">
            <a:avLst/>
          </a:prstGeom>
        </p:spPr>
      </p:pic>
      <p:sp>
        <p:nvSpPr>
          <p:cNvPr id="4" name="Speech Bubble: Rectangle with Corners Rounded 3">
            <a:extLst>
              <a:ext uri="{FF2B5EF4-FFF2-40B4-BE49-F238E27FC236}">
                <a16:creationId xmlns:a16="http://schemas.microsoft.com/office/drawing/2014/main" id="{6F0276B8-C84E-43DF-9725-3278F020FDE7}"/>
              </a:ext>
            </a:extLst>
          </p:cNvPr>
          <p:cNvSpPr/>
          <p:nvPr/>
        </p:nvSpPr>
        <p:spPr>
          <a:xfrm>
            <a:off x="2873407" y="1870187"/>
            <a:ext cx="2879362" cy="1409302"/>
          </a:xfrm>
          <a:prstGeom prst="wedgeRoundRectCallout">
            <a:avLst>
              <a:gd name="adj1" fmla="val 16761"/>
              <a:gd name="adj2" fmla="val 7921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These are the values we will we need to believe in to ensure we achieve our child protection vision?</a:t>
            </a:r>
          </a:p>
        </p:txBody>
      </p:sp>
      <p:grpSp>
        <p:nvGrpSpPr>
          <p:cNvPr id="32" name="Group 31">
            <a:extLst>
              <a:ext uri="{FF2B5EF4-FFF2-40B4-BE49-F238E27FC236}">
                <a16:creationId xmlns:a16="http://schemas.microsoft.com/office/drawing/2014/main" id="{3DFF68E5-664A-4948-A3E0-7544780903C0}"/>
              </a:ext>
            </a:extLst>
          </p:cNvPr>
          <p:cNvGrpSpPr/>
          <p:nvPr/>
        </p:nvGrpSpPr>
        <p:grpSpPr>
          <a:xfrm>
            <a:off x="1075794" y="3500532"/>
            <a:ext cx="1454801" cy="2662731"/>
            <a:chOff x="1435024" y="3177348"/>
            <a:chExt cx="1454801" cy="2662731"/>
          </a:xfrm>
        </p:grpSpPr>
        <p:sp>
          <p:nvSpPr>
            <p:cNvPr id="33" name="Rectangle 32">
              <a:extLst>
                <a:ext uri="{FF2B5EF4-FFF2-40B4-BE49-F238E27FC236}">
                  <a16:creationId xmlns:a16="http://schemas.microsoft.com/office/drawing/2014/main" id="{DB3644F2-8EED-4177-8B1D-682678C1DBD6}"/>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52B7E3BF-FA1E-4F27-B392-F82F5D79AB5F}"/>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6" name="Straight Connector 35">
              <a:extLst>
                <a:ext uri="{FF2B5EF4-FFF2-40B4-BE49-F238E27FC236}">
                  <a16:creationId xmlns:a16="http://schemas.microsoft.com/office/drawing/2014/main" id="{9F8B5D90-3266-47C4-AC9B-8C0D0EFC8791}"/>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BE6643-762E-45A7-B4F8-ABF0B547C2AA}"/>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878A39-DE3E-46DC-8524-F56B7E46FDBC}"/>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A screenshot of a social media post&#10;&#10;Description automatically generated">
              <a:extLst>
                <a:ext uri="{FF2B5EF4-FFF2-40B4-BE49-F238E27FC236}">
                  <a16:creationId xmlns:a16="http://schemas.microsoft.com/office/drawing/2014/main" id="{0A685107-C215-42AE-A190-AC0C5E998F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968"/>
            <a:stretch/>
          </p:blipFill>
          <p:spPr>
            <a:xfrm>
              <a:off x="1519132" y="3671386"/>
              <a:ext cx="1305303" cy="858449"/>
            </a:xfrm>
            <a:prstGeom prst="rect">
              <a:avLst/>
            </a:prstGeom>
          </p:spPr>
        </p:pic>
      </p:grpSp>
      <p:grpSp>
        <p:nvGrpSpPr>
          <p:cNvPr id="16" name="Group 15">
            <a:extLst>
              <a:ext uri="{FF2B5EF4-FFF2-40B4-BE49-F238E27FC236}">
                <a16:creationId xmlns:a16="http://schemas.microsoft.com/office/drawing/2014/main" id="{DBE081F5-1240-4677-8862-ED2B896A5D2B}"/>
              </a:ext>
            </a:extLst>
          </p:cNvPr>
          <p:cNvGrpSpPr/>
          <p:nvPr/>
        </p:nvGrpSpPr>
        <p:grpSpPr>
          <a:xfrm>
            <a:off x="6269564" y="3528357"/>
            <a:ext cx="1454801" cy="2662731"/>
            <a:chOff x="1435024" y="3177348"/>
            <a:chExt cx="1454801" cy="2662731"/>
          </a:xfrm>
        </p:grpSpPr>
        <p:sp>
          <p:nvSpPr>
            <p:cNvPr id="17" name="Rectangle 16">
              <a:extLst>
                <a:ext uri="{FF2B5EF4-FFF2-40B4-BE49-F238E27FC236}">
                  <a16:creationId xmlns:a16="http://schemas.microsoft.com/office/drawing/2014/main" id="{CCEC987F-AFCE-4581-82FB-FFAD96435DA4}"/>
                </a:ext>
              </a:extLst>
            </p:cNvPr>
            <p:cNvSpPr/>
            <p:nvPr/>
          </p:nvSpPr>
          <p:spPr>
            <a:xfrm>
              <a:off x="1506274" y="3177348"/>
              <a:ext cx="1318161" cy="163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4BB985FA-8C24-4ADD-85BC-E9DCA6088F8F}"/>
                </a:ext>
              </a:extLst>
            </p:cNvPr>
            <p:cNvSpPr/>
            <p:nvPr/>
          </p:nvSpPr>
          <p:spPr>
            <a:xfrm>
              <a:off x="1435024" y="4813526"/>
              <a:ext cx="1454801" cy="7949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9" name="Straight Connector 18">
              <a:extLst>
                <a:ext uri="{FF2B5EF4-FFF2-40B4-BE49-F238E27FC236}">
                  <a16:creationId xmlns:a16="http://schemas.microsoft.com/office/drawing/2014/main" id="{087DC485-26B8-4922-8318-7757A4703279}"/>
                </a:ext>
              </a:extLst>
            </p:cNvPr>
            <p:cNvCxnSpPr>
              <a:cxnSpLocks/>
            </p:cNvCxnSpPr>
            <p:nvPr/>
          </p:nvCxnSpPr>
          <p:spPr>
            <a:xfrm flipH="1">
              <a:off x="1614966" y="4893022"/>
              <a:ext cx="200066" cy="947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0B9B6C-D018-4E91-B9FC-D4B605EF323A}"/>
                </a:ext>
              </a:extLst>
            </p:cNvPr>
            <p:cNvCxnSpPr>
              <a:cxnSpLocks/>
            </p:cNvCxnSpPr>
            <p:nvPr/>
          </p:nvCxnSpPr>
          <p:spPr>
            <a:xfrm>
              <a:off x="2551301" y="4902589"/>
              <a:ext cx="203848" cy="927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6B0000-B855-4685-8EB9-A83033AA0B48}"/>
                </a:ext>
              </a:extLst>
            </p:cNvPr>
            <p:cNvCxnSpPr>
              <a:cxnSpLocks/>
            </p:cNvCxnSpPr>
            <p:nvPr/>
          </p:nvCxnSpPr>
          <p:spPr>
            <a:xfrm>
              <a:off x="2221780" y="4899127"/>
              <a:ext cx="0" cy="59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screenshot of a social media post&#10;&#10;Description automatically generated">
              <a:extLst>
                <a:ext uri="{FF2B5EF4-FFF2-40B4-BE49-F238E27FC236}">
                  <a16:creationId xmlns:a16="http://schemas.microsoft.com/office/drawing/2014/main" id="{F14E4554-885E-4911-8798-8282BDDBF5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24" t="21612" r="55550" b="8969"/>
            <a:stretch/>
          </p:blipFill>
          <p:spPr>
            <a:xfrm>
              <a:off x="1714999" y="3682051"/>
              <a:ext cx="666716" cy="788154"/>
            </a:xfrm>
            <a:prstGeom prst="rect">
              <a:avLst/>
            </a:prstGeom>
          </p:spPr>
        </p:pic>
      </p:grpSp>
      <p:sp>
        <p:nvSpPr>
          <p:cNvPr id="8" name="TextBox 7">
            <a:extLst>
              <a:ext uri="{FF2B5EF4-FFF2-40B4-BE49-F238E27FC236}">
                <a16:creationId xmlns:a16="http://schemas.microsoft.com/office/drawing/2014/main" id="{64F57D7C-D76E-4565-AFE3-7AFACCB61D09}"/>
              </a:ext>
            </a:extLst>
          </p:cNvPr>
          <p:cNvSpPr txBox="1"/>
          <p:nvPr/>
        </p:nvSpPr>
        <p:spPr>
          <a:xfrm>
            <a:off x="1191081" y="3594460"/>
            <a:ext cx="1230086" cy="400110"/>
          </a:xfrm>
          <a:prstGeom prst="rect">
            <a:avLst/>
          </a:prstGeom>
          <a:noFill/>
        </p:spPr>
        <p:txBody>
          <a:bodyPr wrap="square" rtlCol="0">
            <a:spAutoFit/>
          </a:bodyPr>
          <a:lstStyle/>
          <a:p>
            <a:pPr algn="ctr"/>
            <a:r>
              <a:rPr lang="en-ZA" sz="1000" dirty="0">
                <a:solidFill>
                  <a:srgbClr val="482C89"/>
                </a:solidFill>
              </a:rPr>
              <a:t>CHILD PROTECTION VISION</a:t>
            </a:r>
          </a:p>
        </p:txBody>
      </p:sp>
      <p:sp>
        <p:nvSpPr>
          <p:cNvPr id="9" name="TextBox 8">
            <a:extLst>
              <a:ext uri="{FF2B5EF4-FFF2-40B4-BE49-F238E27FC236}">
                <a16:creationId xmlns:a16="http://schemas.microsoft.com/office/drawing/2014/main" id="{2652E56B-511A-4C0D-B630-DC69A84A84FA}"/>
              </a:ext>
            </a:extLst>
          </p:cNvPr>
          <p:cNvSpPr txBox="1"/>
          <p:nvPr/>
        </p:nvSpPr>
        <p:spPr>
          <a:xfrm>
            <a:off x="6381921" y="3651796"/>
            <a:ext cx="1230086" cy="400110"/>
          </a:xfrm>
          <a:prstGeom prst="rect">
            <a:avLst/>
          </a:prstGeom>
          <a:noFill/>
        </p:spPr>
        <p:txBody>
          <a:bodyPr wrap="square" rtlCol="0">
            <a:spAutoFit/>
          </a:bodyPr>
          <a:lstStyle/>
          <a:p>
            <a:pPr algn="ctr"/>
            <a:r>
              <a:rPr lang="en-ZA" sz="1000" dirty="0">
                <a:solidFill>
                  <a:srgbClr val="482C89"/>
                </a:solidFill>
              </a:rPr>
              <a:t>CHILD PROTECTION VALUES</a:t>
            </a:r>
          </a:p>
        </p:txBody>
      </p:sp>
      <p:pic>
        <p:nvPicPr>
          <p:cNvPr id="10" name="Picture 4" descr="01">
            <a:extLst>
              <a:ext uri="{FF2B5EF4-FFF2-40B4-BE49-F238E27FC236}">
                <a16:creationId xmlns:a16="http://schemas.microsoft.com/office/drawing/2014/main" id="{A2BF0988-6B04-40AD-9B08-B16E6B7AE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190" t="13933" r="11586" b="11182"/>
          <a:stretch>
            <a:fillRect/>
          </a:stretch>
        </p:blipFill>
        <p:spPr bwMode="auto">
          <a:xfrm>
            <a:off x="6020040" y="1521882"/>
            <a:ext cx="2386957" cy="17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05">
            <a:extLst>
              <a:ext uri="{FF2B5EF4-FFF2-40B4-BE49-F238E27FC236}">
                <a16:creationId xmlns:a16="http://schemas.microsoft.com/office/drawing/2014/main" id="{C344BF22-2E59-40DC-9225-D4C0BADFFB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971" t="8858" r="21474" b="2377"/>
          <a:stretch>
            <a:fillRect/>
          </a:stretch>
        </p:blipFill>
        <p:spPr bwMode="auto">
          <a:xfrm>
            <a:off x="772380" y="1288904"/>
            <a:ext cx="1967391" cy="20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396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How should we answer?</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sp>
        <p:nvSpPr>
          <p:cNvPr id="7" name="Rectangle 6">
            <a:extLst>
              <a:ext uri="{FF2B5EF4-FFF2-40B4-BE49-F238E27FC236}">
                <a16:creationId xmlns:a16="http://schemas.microsoft.com/office/drawing/2014/main" id="{C144DD28-C873-43CC-91CA-FDC7F35EF474}"/>
              </a:ext>
            </a:extLst>
          </p:cNvPr>
          <p:cNvSpPr/>
          <p:nvPr/>
        </p:nvSpPr>
        <p:spPr>
          <a:xfrm>
            <a:off x="41656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To achieve our child protection vision of…</a:t>
            </a:r>
          </a:p>
        </p:txBody>
      </p:sp>
      <p:sp>
        <p:nvSpPr>
          <p:cNvPr id="12" name="Rectangle 11">
            <a:extLst>
              <a:ext uri="{FF2B5EF4-FFF2-40B4-BE49-F238E27FC236}">
                <a16:creationId xmlns:a16="http://schemas.microsoft.com/office/drawing/2014/main" id="{CD86D625-5436-417C-8EA3-BCB3060C16B3}"/>
              </a:ext>
            </a:extLst>
          </p:cNvPr>
          <p:cNvSpPr/>
          <p:nvPr/>
        </p:nvSpPr>
        <p:spPr>
          <a:xfrm>
            <a:off x="4572000" y="1920240"/>
            <a:ext cx="4155440" cy="650240"/>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rgbClr val="482C89"/>
                </a:solidFill>
                <a:latin typeface="Century Gothic" panose="020B0502020202020204" pitchFamily="34" charset="0"/>
              </a:rPr>
              <a:t>We will need to believe in the values of…</a:t>
            </a:r>
          </a:p>
        </p:txBody>
      </p:sp>
      <p:sp>
        <p:nvSpPr>
          <p:cNvPr id="13" name="Rectangle 12">
            <a:extLst>
              <a:ext uri="{FF2B5EF4-FFF2-40B4-BE49-F238E27FC236}">
                <a16:creationId xmlns:a16="http://schemas.microsoft.com/office/drawing/2014/main" id="{87C00661-3585-45C5-ACE4-F21FA3AF59C4}"/>
              </a:ext>
            </a:extLst>
          </p:cNvPr>
          <p:cNvSpPr/>
          <p:nvPr/>
        </p:nvSpPr>
        <p:spPr>
          <a:xfrm>
            <a:off x="416560" y="2577008"/>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a:t>
            </a:r>
          </a:p>
        </p:txBody>
      </p:sp>
      <p:sp>
        <p:nvSpPr>
          <p:cNvPr id="15" name="Rectangle 14">
            <a:extLst>
              <a:ext uri="{FF2B5EF4-FFF2-40B4-BE49-F238E27FC236}">
                <a16:creationId xmlns:a16="http://schemas.microsoft.com/office/drawing/2014/main" id="{DC94913E-6245-49E0-9B8D-F42092D0F278}"/>
              </a:ext>
            </a:extLst>
          </p:cNvPr>
          <p:cNvSpPr/>
          <p:nvPr/>
        </p:nvSpPr>
        <p:spPr>
          <a:xfrm>
            <a:off x="4572000" y="2577008"/>
            <a:ext cx="4155440" cy="3143071"/>
          </a:xfrm>
          <a:prstGeom prst="rect">
            <a:avLst/>
          </a:prstGeom>
          <a:solidFill>
            <a:schemeClr val="bg1"/>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2000" b="1" dirty="0">
                <a:solidFill>
                  <a:srgbClr val="482C89"/>
                </a:solidFill>
                <a:latin typeface="Century Gothic" panose="020B0502020202020204" pitchFamily="34" charset="0"/>
              </a:rPr>
              <a:t>1.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2.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3.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4. </a:t>
            </a:r>
          </a:p>
          <a:p>
            <a:endParaRPr lang="en-ZA" sz="2000" b="1" dirty="0">
              <a:solidFill>
                <a:srgbClr val="482C89"/>
              </a:solidFill>
              <a:latin typeface="Century Gothic" panose="020B0502020202020204" pitchFamily="34" charset="0"/>
            </a:endParaRPr>
          </a:p>
          <a:p>
            <a:r>
              <a:rPr lang="en-ZA" sz="2000" b="1" dirty="0">
                <a:solidFill>
                  <a:srgbClr val="482C89"/>
                </a:solidFill>
                <a:latin typeface="Century Gothic" panose="020B0502020202020204" pitchFamily="34" charset="0"/>
              </a:rPr>
              <a:t>5. </a:t>
            </a:r>
          </a:p>
        </p:txBody>
      </p:sp>
    </p:spTree>
    <p:extLst>
      <p:ext uri="{BB962C8B-B14F-4D97-AF65-F5344CB8AC3E}">
        <p14:creationId xmlns:p14="http://schemas.microsoft.com/office/powerpoint/2010/main" val="2124066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may contain: one or more people, people sitting, table and indoor">
            <a:extLst>
              <a:ext uri="{FF2B5EF4-FFF2-40B4-BE49-F238E27FC236}">
                <a16:creationId xmlns:a16="http://schemas.microsoft.com/office/drawing/2014/main" id="{4E9EC014-DB9B-4C87-ACB1-1E2BB982387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212" r="3846"/>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peech Bubble: Rectangle with Corners Rounded 6">
            <a:extLst>
              <a:ext uri="{FF2B5EF4-FFF2-40B4-BE49-F238E27FC236}">
                <a16:creationId xmlns:a16="http://schemas.microsoft.com/office/drawing/2014/main" id="{C0B858EA-A0EE-441B-BB9D-F3DD44C4F6C2}"/>
              </a:ext>
            </a:extLst>
          </p:cNvPr>
          <p:cNvSpPr>
            <a:spLocks noChangeArrowheads="1"/>
          </p:cNvSpPr>
          <p:nvPr/>
        </p:nvSpPr>
        <p:spPr bwMode="auto">
          <a:xfrm>
            <a:off x="2976746" y="504092"/>
            <a:ext cx="2593182" cy="997309"/>
          </a:xfrm>
          <a:prstGeom prst="wedgeRoundRectCallout">
            <a:avLst>
              <a:gd name="adj1" fmla="val 44731"/>
              <a:gd name="adj2" fmla="val 92352"/>
              <a:gd name="adj3" fmla="val 16667"/>
            </a:avLst>
          </a:prstGeom>
          <a:solidFill>
            <a:schemeClr val="bg1"/>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ZA" altLang="en-US" sz="1477" b="1" dirty="0">
                <a:solidFill>
                  <a:srgbClr val="5D2E90"/>
                </a:solidFill>
              </a:rPr>
              <a:t>If these are our rights, what are our personal  responsibilities?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man&#10;&#10;Description automatically generated">
            <a:extLst>
              <a:ext uri="{FF2B5EF4-FFF2-40B4-BE49-F238E27FC236}">
                <a16:creationId xmlns:a16="http://schemas.microsoft.com/office/drawing/2014/main" id="{4A6CA944-159E-41C3-95CA-8423920943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25"/>
          <a:stretch/>
        </p:blipFill>
        <p:spPr>
          <a:xfrm rot="5400000">
            <a:off x="-1052567" y="1052565"/>
            <a:ext cx="6852977" cy="4747847"/>
          </a:xfrm>
          <a:prstGeom prst="rect">
            <a:avLst/>
          </a:prstGeom>
        </p:spPr>
      </p:pic>
      <p:pic>
        <p:nvPicPr>
          <p:cNvPr id="5" name="Picture 4" descr="A picture containing indoor, table, person, clothing&#10;&#10;Description automatically generated">
            <a:extLst>
              <a:ext uri="{FF2B5EF4-FFF2-40B4-BE49-F238E27FC236}">
                <a16:creationId xmlns:a16="http://schemas.microsoft.com/office/drawing/2014/main" id="{D670CC32-BB20-4C40-89F3-98F913066BB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4467"/>
          <a:stretch/>
        </p:blipFill>
        <p:spPr>
          <a:xfrm rot="5400000">
            <a:off x="3519434" y="1233435"/>
            <a:ext cx="6852977" cy="4396154"/>
          </a:xfrm>
          <a:prstGeom prst="rect">
            <a:avLst/>
          </a:prstGeom>
        </p:spPr>
      </p:pic>
      <p:sp>
        <p:nvSpPr>
          <p:cNvPr id="2" name="Speech Bubble: Rectangle with Corners Rounded 6">
            <a:extLst>
              <a:ext uri="{FF2B5EF4-FFF2-40B4-BE49-F238E27FC236}">
                <a16:creationId xmlns:a16="http://schemas.microsoft.com/office/drawing/2014/main" id="{EC244DD0-64D6-4223-A043-4F5643D1B47E}"/>
              </a:ext>
            </a:extLst>
          </p:cNvPr>
          <p:cNvSpPr>
            <a:spLocks noChangeArrowheads="1"/>
          </p:cNvSpPr>
          <p:nvPr/>
        </p:nvSpPr>
        <p:spPr bwMode="auto">
          <a:xfrm>
            <a:off x="4239655" y="437898"/>
            <a:ext cx="2858164" cy="997034"/>
          </a:xfrm>
          <a:prstGeom prst="wedgeRoundRectCallout">
            <a:avLst>
              <a:gd name="adj1" fmla="val 38497"/>
              <a:gd name="adj2" fmla="val 82946"/>
              <a:gd name="adj3" fmla="val 16667"/>
            </a:avLst>
          </a:prstGeom>
          <a:solidFill>
            <a:schemeClr val="bg1"/>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buNone/>
            </a:pPr>
            <a:r>
              <a:rPr lang="en-ZA" altLang="en-US" sz="1477" b="1" dirty="0">
                <a:solidFill>
                  <a:srgbClr val="5D2E90"/>
                </a:solidFill>
              </a:rPr>
              <a:t>What should we value to ensure real behaviour change in our community?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4880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564851" y="617473"/>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5561329" y="2976089"/>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3393870" y="1874688"/>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273938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6676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Self esteem &amp; self worth</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9" name="Picture 8">
            <a:extLst>
              <a:ext uri="{FF2B5EF4-FFF2-40B4-BE49-F238E27FC236}">
                <a16:creationId xmlns:a16="http://schemas.microsoft.com/office/drawing/2014/main" id="{575068C8-B907-4854-AA1B-59CD93FBCB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380190" y="112217"/>
            <a:ext cx="605415" cy="542948"/>
          </a:xfrm>
          <a:prstGeom prst="rect">
            <a:avLst/>
          </a:prstGeom>
          <a:solidFill>
            <a:srgbClr val="FCC916"/>
          </a:solidFill>
          <a:ln>
            <a:noFill/>
          </a:ln>
        </p:spPr>
      </p:pic>
      <p:sp>
        <p:nvSpPr>
          <p:cNvPr id="3" name="Speech Bubble: Rectangle with Corners Rounded 2">
            <a:extLst>
              <a:ext uri="{FF2B5EF4-FFF2-40B4-BE49-F238E27FC236}">
                <a16:creationId xmlns:a16="http://schemas.microsoft.com/office/drawing/2014/main" id="{51399B52-584E-4881-8179-9C7ED1E34C0C}"/>
              </a:ext>
            </a:extLst>
          </p:cNvPr>
          <p:cNvSpPr/>
          <p:nvPr/>
        </p:nvSpPr>
        <p:spPr>
          <a:xfrm>
            <a:off x="617731" y="1652819"/>
            <a:ext cx="1432560" cy="955040"/>
          </a:xfrm>
          <a:prstGeom prst="wedgeRoundRectCallout">
            <a:avLst>
              <a:gd name="adj1" fmla="val 43966"/>
              <a:gd name="adj2" fmla="val 8302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peech Bubble: Rectangle with Corners Rounded 14">
            <a:extLst>
              <a:ext uri="{FF2B5EF4-FFF2-40B4-BE49-F238E27FC236}">
                <a16:creationId xmlns:a16="http://schemas.microsoft.com/office/drawing/2014/main" id="{C2332884-7158-416E-812F-9B2575C6C310}"/>
              </a:ext>
            </a:extLst>
          </p:cNvPr>
          <p:cNvSpPr/>
          <p:nvPr/>
        </p:nvSpPr>
        <p:spPr>
          <a:xfrm>
            <a:off x="617731" y="3456219"/>
            <a:ext cx="1432560" cy="955040"/>
          </a:xfrm>
          <a:prstGeom prst="wedgeRoundRectCallout">
            <a:avLst>
              <a:gd name="adj1" fmla="val 82264"/>
              <a:gd name="adj2" fmla="val 1600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peech Bubble: Rectangle with Corners Rounded 17">
            <a:extLst>
              <a:ext uri="{FF2B5EF4-FFF2-40B4-BE49-F238E27FC236}">
                <a16:creationId xmlns:a16="http://schemas.microsoft.com/office/drawing/2014/main" id="{67712D59-71C2-4714-B600-2C5A481433A4}"/>
              </a:ext>
            </a:extLst>
          </p:cNvPr>
          <p:cNvSpPr/>
          <p:nvPr/>
        </p:nvSpPr>
        <p:spPr>
          <a:xfrm>
            <a:off x="617731" y="5157109"/>
            <a:ext cx="1432560" cy="955040"/>
          </a:xfrm>
          <a:prstGeom prst="wedgeRoundRectCallout">
            <a:avLst>
              <a:gd name="adj1" fmla="val 47512"/>
              <a:gd name="adj2" fmla="val -8718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peech Bubble: Rectangle with Corners Rounded 20">
            <a:extLst>
              <a:ext uri="{FF2B5EF4-FFF2-40B4-BE49-F238E27FC236}">
                <a16:creationId xmlns:a16="http://schemas.microsoft.com/office/drawing/2014/main" id="{B39B49EA-8E21-4486-956E-CD8F37A3A5DB}"/>
              </a:ext>
            </a:extLst>
          </p:cNvPr>
          <p:cNvSpPr/>
          <p:nvPr/>
        </p:nvSpPr>
        <p:spPr>
          <a:xfrm>
            <a:off x="7123643" y="1652819"/>
            <a:ext cx="1432560" cy="955040"/>
          </a:xfrm>
          <a:prstGeom prst="wedgeRoundRectCallout">
            <a:avLst>
              <a:gd name="adj1" fmla="val -51779"/>
              <a:gd name="adj2" fmla="val 8941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peech Bubble: Rectangle with Corners Rounded 22">
            <a:extLst>
              <a:ext uri="{FF2B5EF4-FFF2-40B4-BE49-F238E27FC236}">
                <a16:creationId xmlns:a16="http://schemas.microsoft.com/office/drawing/2014/main" id="{2D8A9813-830A-43B3-99E6-6CC9DF2DB7B1}"/>
              </a:ext>
            </a:extLst>
          </p:cNvPr>
          <p:cNvSpPr/>
          <p:nvPr/>
        </p:nvSpPr>
        <p:spPr>
          <a:xfrm>
            <a:off x="7123643" y="5157109"/>
            <a:ext cx="1432560" cy="955040"/>
          </a:xfrm>
          <a:prstGeom prst="wedgeRoundRectCallout">
            <a:avLst>
              <a:gd name="adj1" fmla="val -51070"/>
              <a:gd name="adj2" fmla="val -9037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peech Bubble: Rectangle with Corners Rounded 21">
            <a:extLst>
              <a:ext uri="{FF2B5EF4-FFF2-40B4-BE49-F238E27FC236}">
                <a16:creationId xmlns:a16="http://schemas.microsoft.com/office/drawing/2014/main" id="{313BC0A2-0B87-4645-AF4B-976E138587F7}"/>
              </a:ext>
            </a:extLst>
          </p:cNvPr>
          <p:cNvSpPr/>
          <p:nvPr/>
        </p:nvSpPr>
        <p:spPr>
          <a:xfrm>
            <a:off x="7123643" y="3456219"/>
            <a:ext cx="1432560" cy="955040"/>
          </a:xfrm>
          <a:prstGeom prst="wedgeRoundRectCallout">
            <a:avLst>
              <a:gd name="adj1" fmla="val -74474"/>
              <a:gd name="adj2" fmla="val 855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4" name="Picture 2" descr="03">
            <a:extLst>
              <a:ext uri="{FF2B5EF4-FFF2-40B4-BE49-F238E27FC236}">
                <a16:creationId xmlns:a16="http://schemas.microsoft.com/office/drawing/2014/main" id="{B647F4B2-B5B4-480A-A8D7-0BE36E887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74" t="4996" r="22495" b="11597"/>
          <a:stretch>
            <a:fillRect/>
          </a:stretch>
        </p:blipFill>
        <p:spPr bwMode="auto">
          <a:xfrm>
            <a:off x="2425896" y="1522928"/>
            <a:ext cx="4109951" cy="44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generated with very high confidence">
            <a:extLst>
              <a:ext uri="{FF2B5EF4-FFF2-40B4-BE49-F238E27FC236}">
                <a16:creationId xmlns:a16="http://schemas.microsoft.com/office/drawing/2014/main" id="{4A8029E9-1F5D-464F-8B13-F1640D35B2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92" t="16326" r="60915" b="69593"/>
          <a:stretch/>
        </p:blipFill>
        <p:spPr>
          <a:xfrm>
            <a:off x="1020576" y="1711402"/>
            <a:ext cx="626869" cy="896457"/>
          </a:xfrm>
          <a:prstGeom prst="rect">
            <a:avLst/>
          </a:prstGeom>
          <a:ln>
            <a:noFill/>
          </a:ln>
        </p:spPr>
      </p:pic>
      <p:pic>
        <p:nvPicPr>
          <p:cNvPr id="26" name="Picture 25" descr="A close up of a logo&#10;&#10;Description generated with very high confidence">
            <a:extLst>
              <a:ext uri="{FF2B5EF4-FFF2-40B4-BE49-F238E27FC236}">
                <a16:creationId xmlns:a16="http://schemas.microsoft.com/office/drawing/2014/main" id="{72D21BF8-9265-4C2C-AA84-AA0ACC1F55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828" t="16327" r="16608" b="70413"/>
          <a:stretch/>
        </p:blipFill>
        <p:spPr>
          <a:xfrm>
            <a:off x="7543510" y="1689575"/>
            <a:ext cx="781304" cy="918283"/>
          </a:xfrm>
          <a:prstGeom prst="rect">
            <a:avLst/>
          </a:prstGeom>
          <a:ln>
            <a:noFill/>
          </a:ln>
        </p:spPr>
      </p:pic>
      <p:pic>
        <p:nvPicPr>
          <p:cNvPr id="31" name="Picture 30" descr="A close up of a logo&#10;&#10;Description generated with very high confidence">
            <a:extLst>
              <a:ext uri="{FF2B5EF4-FFF2-40B4-BE49-F238E27FC236}">
                <a16:creationId xmlns:a16="http://schemas.microsoft.com/office/drawing/2014/main" id="{64F93279-5C72-4123-BADE-E5C525FC1B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01" t="38202" r="64314" b="54008"/>
          <a:stretch/>
        </p:blipFill>
        <p:spPr>
          <a:xfrm>
            <a:off x="617731" y="3617461"/>
            <a:ext cx="550669" cy="609099"/>
          </a:xfrm>
          <a:prstGeom prst="rect">
            <a:avLst/>
          </a:prstGeom>
          <a:ln>
            <a:noFill/>
          </a:ln>
        </p:spPr>
      </p:pic>
      <p:pic>
        <p:nvPicPr>
          <p:cNvPr id="4" name="Picture 3">
            <a:extLst>
              <a:ext uri="{FF2B5EF4-FFF2-40B4-BE49-F238E27FC236}">
                <a16:creationId xmlns:a16="http://schemas.microsoft.com/office/drawing/2014/main" id="{9B8990CC-4436-488E-9F66-5FF57DCB83A7}"/>
              </a:ext>
            </a:extLst>
          </p:cNvPr>
          <p:cNvPicPr>
            <a:picLocks noChangeAspect="1"/>
          </p:cNvPicPr>
          <p:nvPr/>
        </p:nvPicPr>
        <p:blipFill>
          <a:blip r:embed="rId6"/>
          <a:stretch>
            <a:fillRect/>
          </a:stretch>
        </p:blipFill>
        <p:spPr>
          <a:xfrm>
            <a:off x="1223583" y="3671235"/>
            <a:ext cx="723267" cy="562541"/>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5547C9D6-74A5-43C8-B1AC-C525C36AD4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539" t="37710" r="19307" b="48136"/>
          <a:stretch/>
        </p:blipFill>
        <p:spPr>
          <a:xfrm>
            <a:off x="7464908" y="3456219"/>
            <a:ext cx="750030" cy="958371"/>
          </a:xfrm>
          <a:prstGeom prst="rect">
            <a:avLst/>
          </a:prstGeom>
          <a:ln>
            <a:noFill/>
          </a:ln>
        </p:spPr>
      </p:pic>
      <p:pic>
        <p:nvPicPr>
          <p:cNvPr id="33" name="Picture 32" descr="A close up of a logo&#10;&#10;Description generated with very high confidence">
            <a:extLst>
              <a:ext uri="{FF2B5EF4-FFF2-40B4-BE49-F238E27FC236}">
                <a16:creationId xmlns:a16="http://schemas.microsoft.com/office/drawing/2014/main" id="{8919C16D-C353-4432-9D75-3F4C118E4D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231" t="65608" r="56746" b="21341"/>
          <a:stretch/>
        </p:blipFill>
        <p:spPr>
          <a:xfrm>
            <a:off x="893065" y="5205181"/>
            <a:ext cx="1008384" cy="906968"/>
          </a:xfrm>
          <a:prstGeom prst="rect">
            <a:avLst/>
          </a:prstGeom>
          <a:ln>
            <a:noFill/>
          </a:ln>
        </p:spPr>
      </p:pic>
      <p:pic>
        <p:nvPicPr>
          <p:cNvPr id="34" name="Picture 33" descr="A close up of a logo&#10;&#10;Description generated with very high confidence">
            <a:extLst>
              <a:ext uri="{FF2B5EF4-FFF2-40B4-BE49-F238E27FC236}">
                <a16:creationId xmlns:a16="http://schemas.microsoft.com/office/drawing/2014/main" id="{CC87F564-AF36-4510-B1AD-54F5264003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308" t="64020" r="12333" b="21264"/>
          <a:stretch/>
        </p:blipFill>
        <p:spPr>
          <a:xfrm>
            <a:off x="7431819" y="5153778"/>
            <a:ext cx="988539" cy="958371"/>
          </a:xfrm>
          <a:prstGeom prst="rect">
            <a:avLst/>
          </a:prstGeom>
          <a:ln>
            <a:noFill/>
          </a:ln>
        </p:spPr>
      </p:pic>
    </p:spTree>
    <p:extLst>
      <p:ext uri="{BB962C8B-B14F-4D97-AF65-F5344CB8AC3E}">
        <p14:creationId xmlns:p14="http://schemas.microsoft.com/office/powerpoint/2010/main" val="415513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What should we ask?</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17" name="Picture 16">
            <a:extLst>
              <a:ext uri="{FF2B5EF4-FFF2-40B4-BE49-F238E27FC236}">
                <a16:creationId xmlns:a16="http://schemas.microsoft.com/office/drawing/2014/main" id="{F3972636-E20D-4072-929B-E318F82DCADC}"/>
              </a:ext>
            </a:extLst>
          </p:cNvPr>
          <p:cNvPicPr>
            <a:picLocks noChangeAspect="1"/>
          </p:cNvPicPr>
          <p:nvPr/>
        </p:nvPicPr>
        <p:blipFill rotWithShape="1">
          <a:blip r:embed="rId4"/>
          <a:srcRect l="6006" t="50656" r="71662"/>
          <a:stretch/>
        </p:blipFill>
        <p:spPr>
          <a:xfrm>
            <a:off x="-1" y="3310743"/>
            <a:ext cx="1967391" cy="2657577"/>
          </a:xfrm>
          <a:prstGeom prst="rect">
            <a:avLst/>
          </a:prstGeom>
        </p:spPr>
      </p:pic>
      <p:sp>
        <p:nvSpPr>
          <p:cNvPr id="18" name="Speech Bubble: Rectangle with Corners Rounded 17">
            <a:extLst>
              <a:ext uri="{FF2B5EF4-FFF2-40B4-BE49-F238E27FC236}">
                <a16:creationId xmlns:a16="http://schemas.microsoft.com/office/drawing/2014/main" id="{5D91DD27-EBC9-49CF-9449-98EA0B44520C}"/>
              </a:ext>
            </a:extLst>
          </p:cNvPr>
          <p:cNvSpPr/>
          <p:nvPr/>
        </p:nvSpPr>
        <p:spPr>
          <a:xfrm>
            <a:off x="402771" y="1463742"/>
            <a:ext cx="2858683" cy="1422226"/>
          </a:xfrm>
          <a:prstGeom prst="wedgeRoundRectCallout">
            <a:avLst>
              <a:gd name="adj1" fmla="val -13226"/>
              <a:gd name="adj2" fmla="val 8246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482C89"/>
                </a:solidFill>
                <a:latin typeface="Arial" panose="020B0604020202020204" pitchFamily="34" charset="0"/>
                <a:cs typeface="Arial" panose="020B0604020202020204" pitchFamily="34" charset="0"/>
              </a:rPr>
              <a:t>If these are our rights, what are our personal responsibilities to our community and the society in which we live?</a:t>
            </a:r>
          </a:p>
        </p:txBody>
      </p:sp>
      <p:pic>
        <p:nvPicPr>
          <p:cNvPr id="3" name="Picture 2">
            <a:extLst>
              <a:ext uri="{FF2B5EF4-FFF2-40B4-BE49-F238E27FC236}">
                <a16:creationId xmlns:a16="http://schemas.microsoft.com/office/drawing/2014/main" id="{D1472146-46AB-4BE5-89C6-000076E32027}"/>
              </a:ext>
            </a:extLst>
          </p:cNvPr>
          <p:cNvPicPr>
            <a:picLocks noChangeAspect="1"/>
          </p:cNvPicPr>
          <p:nvPr/>
        </p:nvPicPr>
        <p:blipFill rotWithShape="1">
          <a:blip r:embed="rId5">
            <a:extLst>
              <a:ext uri="{28A0092B-C50C-407E-A947-70E740481C1C}">
                <a14:useLocalDpi xmlns:a14="http://schemas.microsoft.com/office/drawing/2010/main"/>
              </a:ext>
            </a:extLst>
          </a:blip>
          <a:srcRect l="5870" t="14952" r="5498" b="3154"/>
          <a:stretch/>
        </p:blipFill>
        <p:spPr>
          <a:xfrm>
            <a:off x="3085084" y="2953792"/>
            <a:ext cx="5345906" cy="3371477"/>
          </a:xfrm>
          <a:prstGeom prst="rect">
            <a:avLst/>
          </a:prstGeom>
        </p:spPr>
      </p:pic>
    </p:spTree>
    <p:extLst>
      <p:ext uri="{BB962C8B-B14F-4D97-AF65-F5344CB8AC3E}">
        <p14:creationId xmlns:p14="http://schemas.microsoft.com/office/powerpoint/2010/main" val="390226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1146"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51AD3CFD-E558-4E59-9A30-2D64D08AC1AF}"/>
              </a:ext>
            </a:extLst>
          </p:cNvPr>
          <p:cNvSpPr/>
          <p:nvPr/>
        </p:nvSpPr>
        <p:spPr>
          <a:xfrm>
            <a:off x="2176159" y="5540830"/>
            <a:ext cx="2025287" cy="423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5F341F48-9EF0-45B7-9A0A-C1E0FB86DE6E}"/>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3F2798CD-F5AC-4983-BB95-1AA428F1DA06}"/>
              </a:ext>
            </a:extLst>
          </p:cNvPr>
          <p:cNvSpPr txBox="1"/>
          <p:nvPr/>
        </p:nvSpPr>
        <p:spPr>
          <a:xfrm>
            <a:off x="5373015" y="2824847"/>
            <a:ext cx="1253869" cy="2400657"/>
          </a:xfrm>
          <a:prstGeom prst="rect">
            <a:avLst/>
          </a:prstGeom>
          <a:noFill/>
        </p:spPr>
        <p:txBody>
          <a:bodyPr wrap="none" rtlCol="0">
            <a:spAutoFit/>
          </a:bodyPr>
          <a:lstStyle/>
          <a:p>
            <a:r>
              <a:rPr lang="en-ZA" sz="15000" dirty="0">
                <a:solidFill>
                  <a:srgbClr val="3E009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95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9144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630E48-95FA-4130-9837-80BC2FCE60ED}"/>
              </a:ext>
            </a:extLst>
          </p:cNvPr>
          <p:cNvSpPr txBox="1"/>
          <p:nvPr/>
        </p:nvSpPr>
        <p:spPr>
          <a:xfrm>
            <a:off x="317937" y="330577"/>
            <a:ext cx="87184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5000" b="1" dirty="0">
                <a:solidFill>
                  <a:prstClr val="white"/>
                </a:solidFill>
                <a:latin typeface="Century Gothic" panose="020B0502020202020204" pitchFamily="34" charset="0"/>
                <a:ea typeface="MS PGothic" panose="020B0600070205080204" pitchFamily="34" charset="-128"/>
              </a:rPr>
              <a:t>Rights to responsibilities?</a:t>
            </a:r>
            <a:endParaRPr kumimoji="0" lang="en-ZA" sz="5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81542E77-EE67-4A54-BD6D-0ABFBAEBC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25" t="6282" r="35907" b="40146"/>
          <a:stretch/>
        </p:blipFill>
        <p:spPr bwMode="auto">
          <a:xfrm>
            <a:off x="8430990" y="81737"/>
            <a:ext cx="605415" cy="542948"/>
          </a:xfrm>
          <a:prstGeom prst="rect">
            <a:avLst/>
          </a:prstGeom>
          <a:solidFill>
            <a:srgbClr val="FCC916"/>
          </a:solidFill>
          <a:ln>
            <a:noFill/>
          </a:ln>
        </p:spPr>
      </p:pic>
      <p:pic>
        <p:nvPicPr>
          <p:cNvPr id="8" name="Picture 7">
            <a:extLst>
              <a:ext uri="{FF2B5EF4-FFF2-40B4-BE49-F238E27FC236}">
                <a16:creationId xmlns:a16="http://schemas.microsoft.com/office/drawing/2014/main" id="{8902461B-4A39-4B3F-B3EB-368EB978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59" y="1914799"/>
            <a:ext cx="2025287" cy="4050574"/>
          </a:xfrm>
          <a:prstGeom prst="rect">
            <a:avLst/>
          </a:prstGeom>
          <a:ln>
            <a:noFill/>
          </a:ln>
        </p:spPr>
      </p:pic>
      <p:pic>
        <p:nvPicPr>
          <p:cNvPr id="10" name="Picture 9" descr="A close up of a logo&#10;&#10;Description generated with high confidence">
            <a:extLst>
              <a:ext uri="{FF2B5EF4-FFF2-40B4-BE49-F238E27FC236}">
                <a16:creationId xmlns:a16="http://schemas.microsoft.com/office/drawing/2014/main" id="{D43CD2E9-9691-4A6D-9774-D60B7BF3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1146" y="1914799"/>
            <a:ext cx="2025287" cy="4050574"/>
          </a:xfrm>
          <a:prstGeom prst="rect">
            <a:avLst/>
          </a:prstGeom>
          <a:ln>
            <a:noFill/>
          </a:ln>
        </p:spPr>
      </p:pic>
      <p:pic>
        <p:nvPicPr>
          <p:cNvPr id="25" name="Picture 24">
            <a:extLst>
              <a:ext uri="{FF2B5EF4-FFF2-40B4-BE49-F238E27FC236}">
                <a16:creationId xmlns:a16="http://schemas.microsoft.com/office/drawing/2014/main" id="{D5CEE6E5-DFDF-40DA-80D7-7CC320A47B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8684" y="1914797"/>
            <a:ext cx="2025287" cy="4050574"/>
          </a:xfrm>
          <a:prstGeom prst="rect">
            <a:avLst/>
          </a:prstGeom>
          <a:ln>
            <a:noFill/>
          </a:ln>
        </p:spPr>
      </p:pic>
      <p:pic>
        <p:nvPicPr>
          <p:cNvPr id="26" name="Picture 25">
            <a:extLst>
              <a:ext uri="{FF2B5EF4-FFF2-40B4-BE49-F238E27FC236}">
                <a16:creationId xmlns:a16="http://schemas.microsoft.com/office/drawing/2014/main" id="{FA09EFE3-73DB-4BDF-89BA-0205749475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7569" y="1914795"/>
            <a:ext cx="2025286" cy="4050572"/>
          </a:xfrm>
          <a:prstGeom prst="rect">
            <a:avLst/>
          </a:prstGeom>
          <a:ln>
            <a:noFill/>
          </a:ln>
        </p:spPr>
      </p:pic>
      <p:sp>
        <p:nvSpPr>
          <p:cNvPr id="14" name="Arrow: Right 13">
            <a:extLst>
              <a:ext uri="{FF2B5EF4-FFF2-40B4-BE49-F238E27FC236}">
                <a16:creationId xmlns:a16="http://schemas.microsoft.com/office/drawing/2014/main" id="{F719119E-9D19-4678-BD07-71BF7BA796FA}"/>
              </a:ext>
            </a:extLst>
          </p:cNvPr>
          <p:cNvSpPr/>
          <p:nvPr/>
        </p:nvSpPr>
        <p:spPr>
          <a:xfrm>
            <a:off x="4361476" y="3697770"/>
            <a:ext cx="521208" cy="484632"/>
          </a:xfrm>
          <a:prstGeom prst="rightArrow">
            <a:avLst/>
          </a:prstGeom>
          <a:solidFill>
            <a:srgbClr val="482C89"/>
          </a:solidFill>
          <a:ln>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51AD3CFD-E558-4E59-9A30-2D64D08AC1AF}"/>
              </a:ext>
            </a:extLst>
          </p:cNvPr>
          <p:cNvSpPr/>
          <p:nvPr/>
        </p:nvSpPr>
        <p:spPr>
          <a:xfrm>
            <a:off x="2176159" y="5540830"/>
            <a:ext cx="2025287" cy="424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5F341F48-9EF0-45B7-9A0A-C1E0FB86DE6E}"/>
              </a:ext>
            </a:extLst>
          </p:cNvPr>
          <p:cNvSpPr/>
          <p:nvPr/>
        </p:nvSpPr>
        <p:spPr>
          <a:xfrm>
            <a:off x="4847986" y="5322568"/>
            <a:ext cx="2303928" cy="642258"/>
          </a:xfrm>
          <a:prstGeom prst="rect">
            <a:avLst/>
          </a:prstGeom>
          <a:solidFill>
            <a:srgbClr val="FCC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DFA88364-4759-4EF6-BA3D-2E6899D8C6F0}"/>
              </a:ext>
            </a:extLst>
          </p:cNvPr>
          <p:cNvSpPr/>
          <p:nvPr/>
        </p:nvSpPr>
        <p:spPr>
          <a:xfrm>
            <a:off x="155859" y="1914799"/>
            <a:ext cx="8828112" cy="4050574"/>
          </a:xfrm>
          <a:prstGeom prst="rect">
            <a:avLst/>
          </a:prstGeom>
          <a:noFill/>
          <a:ln w="28575">
            <a:solidFill>
              <a:srgbClr val="482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91107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19220</TotalTime>
  <Words>753</Words>
  <Application>Microsoft Office PowerPoint</Application>
  <PresentationFormat>On-screen Show (4:3)</PresentationFormat>
  <Paragraphs>236</Paragraphs>
  <Slides>54</Slides>
  <Notes>54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Calibri Light</vt:lpstr>
      <vt:lpstr>Century Gothic</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757</cp:revision>
  <cp:lastPrinted>2020-11-10T18:22:51Z</cp:lastPrinted>
  <dcterms:created xsi:type="dcterms:W3CDTF">2015-05-17T14:23:03Z</dcterms:created>
  <dcterms:modified xsi:type="dcterms:W3CDTF">2020-11-25T13:52:32Z</dcterms:modified>
</cp:coreProperties>
</file>