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5"/>
  </p:notesMasterIdLst>
  <p:sldIdLst>
    <p:sldId id="1861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2160" r:id="rId14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C89"/>
    <a:srgbClr val="5D2E90"/>
    <a:srgbClr val="3E0099"/>
    <a:srgbClr val="FCC618"/>
    <a:srgbClr val="462A88"/>
    <a:srgbClr val="FFD888"/>
    <a:srgbClr val="956D6A"/>
    <a:srgbClr val="7589C4"/>
    <a:srgbClr val="946C6D"/>
    <a:srgbClr val="CA9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91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1544" y="60"/>
      </p:cViewPr>
      <p:guideLst/>
    </p:cSldViewPr>
  </p:slideViewPr>
  <p:outlineViewPr>
    <p:cViewPr>
      <p:scale>
        <a:sx n="33" d="100"/>
        <a:sy n="33" d="100"/>
      </p:scale>
      <p:origin x="0" y="-17412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notesViewPr>
    <p:cSldViewPr snapToGrid="0">
      <p:cViewPr varScale="1">
        <p:scale>
          <a:sx n="44" d="100"/>
          <a:sy n="44" d="100"/>
        </p:scale>
        <p:origin x="19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6E048-A352-4BB6-BBCC-BD44E551F68E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EFC38-92A7-4091-BBA3-9AC4DF7714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319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946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Thanks for watching, stay strong and take courage.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C38-92A7-4091-BBA3-9AC4DF771430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389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759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20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707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7FE9-65EF-4C04-801F-4C3866242EA0}" type="datetimeFigureOut">
              <a:rPr lang="en-US" smtClean="0"/>
              <a:pPr/>
              <a:t>11/26/2020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B9CC-0DFF-49EE-9DF3-20AD78CB092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02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87" y="179698"/>
            <a:ext cx="8617226" cy="80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3304"/>
            <a:ext cx="7886700" cy="50836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987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23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790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26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059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24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707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E82F21-A57F-4E78-9F06-D9988EAD901A}" type="datetimeFigureOut">
              <a:rPr lang="en-ZA" smtClean="0"/>
              <a:t>2020-11-26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7313AE-30D1-44A7-B822-3235CB3236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596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/>
                </a:solidFill>
              </a:defRPr>
            </a:lvl1pPr>
          </a:lstStyle>
          <a:p>
            <a:fld id="{BBC07FE9-65EF-4C04-801F-4C3866242EA0}" type="datetimeFigureOut">
              <a:rPr lang="en-US" smtClean="0"/>
              <a:pPr/>
              <a:t>11/26/2020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/>
                </a:solidFill>
              </a:defRPr>
            </a:lvl1pPr>
          </a:lstStyle>
          <a:p>
            <a:fld id="{40FBB9CC-0DFF-49EE-9DF3-20AD78CB092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61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844083" rtl="0" eaLnBrk="1" latinLnBrk="0" hangingPunct="1">
        <a:spcBef>
          <a:spcPct val="0"/>
        </a:spcBef>
        <a:buNone/>
        <a:defRPr sz="2492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16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47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3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20.png"/><Relationship Id="rId12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33.png"/><Relationship Id="rId5" Type="http://schemas.openxmlformats.org/officeDocument/2006/relationships/image" Target="../media/image56.png"/><Relationship Id="rId10" Type="http://schemas.openxmlformats.org/officeDocument/2006/relationships/image" Target="../media/image50.png"/><Relationship Id="rId4" Type="http://schemas.openxmlformats.org/officeDocument/2006/relationships/image" Target="../media/image55.png"/><Relationship Id="rId9" Type="http://schemas.openxmlformats.org/officeDocument/2006/relationships/image" Target="../media/image11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.png"/><Relationship Id="rId5" Type="http://schemas.openxmlformats.org/officeDocument/2006/relationships/image" Target="../media/image28.png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4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12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0" Type="http://schemas.openxmlformats.org/officeDocument/2006/relationships/image" Target="../media/image6.png"/><Relationship Id="rId4" Type="http://schemas.openxmlformats.org/officeDocument/2006/relationships/image" Target="../media/image3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2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854789-D507-4006-AC36-018E41E80839}"/>
              </a:ext>
            </a:extLst>
          </p:cNvPr>
          <p:cNvGrpSpPr/>
          <p:nvPr/>
        </p:nvGrpSpPr>
        <p:grpSpPr>
          <a:xfrm>
            <a:off x="1148890" y="1690369"/>
            <a:ext cx="5388546" cy="1086135"/>
            <a:chOff x="2673860" y="2685228"/>
            <a:chExt cx="5388546" cy="1086135"/>
          </a:xfrm>
        </p:grpSpPr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4F00AF8F-5F97-4FB0-9FD3-F684D7BFA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5" t="59497" r="35907" b="26786"/>
            <a:stretch/>
          </p:blipFill>
          <p:spPr bwMode="auto">
            <a:xfrm>
              <a:off x="4131534" y="2868705"/>
              <a:ext cx="3930872" cy="902658"/>
            </a:xfrm>
            <a:prstGeom prst="rect">
              <a:avLst/>
            </a:prstGeom>
            <a:solidFill>
              <a:srgbClr val="FCC916"/>
            </a:solidFill>
            <a:ln>
              <a:noFill/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2F3F9A-2F7A-4966-B509-45CFC12B7E78}"/>
                </a:ext>
              </a:extLst>
            </p:cNvPr>
            <p:cNvSpPr txBox="1"/>
            <p:nvPr/>
          </p:nvSpPr>
          <p:spPr>
            <a:xfrm>
              <a:off x="2673860" y="2685228"/>
              <a:ext cx="1861407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ZA" sz="6000" b="1" dirty="0">
                  <a:solidFill>
                    <a:schemeClr val="bg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take</a:t>
              </a:r>
            </a:p>
          </p:txBody>
        </p:sp>
      </p:grpSp>
      <p:pic>
        <p:nvPicPr>
          <p:cNvPr id="33" name="Picture 6">
            <a:extLst>
              <a:ext uri="{FF2B5EF4-FFF2-40B4-BE49-F238E27FC236}">
                <a16:creationId xmlns:a16="http://schemas.microsoft.com/office/drawing/2014/main" id="{6AE385DF-8F5B-4329-9EBD-3CF4B8FC2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6282" r="35907" b="39623"/>
          <a:stretch/>
        </p:blipFill>
        <p:spPr bwMode="auto">
          <a:xfrm>
            <a:off x="3307079" y="2828378"/>
            <a:ext cx="2529841" cy="2290991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614C5-AAE4-4B0B-9DFE-BE046BCF0663}"/>
              </a:ext>
            </a:extLst>
          </p:cNvPr>
          <p:cNvSpPr txBox="1"/>
          <p:nvPr/>
        </p:nvSpPr>
        <p:spPr>
          <a:xfrm>
            <a:off x="1264042" y="5872071"/>
            <a:ext cx="661591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www.couragechildprotection.com</a:t>
            </a:r>
          </a:p>
        </p:txBody>
      </p:sp>
    </p:spTree>
    <p:extLst>
      <p:ext uri="{BB962C8B-B14F-4D97-AF65-F5344CB8AC3E}">
        <p14:creationId xmlns:p14="http://schemas.microsoft.com/office/powerpoint/2010/main" val="380951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56010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CHILD PLACEMENT  THROUGH ADOPTION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9224" y="691041"/>
              <a:ext cx="3797509" cy="41052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125" y="1391256"/>
              <a:ext cx="4333875" cy="45148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36" y="2788419"/>
              <a:ext cx="890876" cy="9953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218" y="747944"/>
              <a:ext cx="698753" cy="9243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199107" y="3747005"/>
              <a:ext cx="500380" cy="50567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386" y="1761609"/>
              <a:ext cx="795822" cy="99205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1716" y="6244589"/>
              <a:ext cx="560439" cy="501447"/>
            </a:xfrm>
            <a:prstGeom prst="rect">
              <a:avLst/>
            </a:prstGeom>
          </p:spPr>
        </p:pic>
        <p:sp>
          <p:nvSpPr>
            <p:cNvPr id="20" name="Bent Arrow 19"/>
            <p:cNvSpPr/>
            <p:nvPr/>
          </p:nvSpPr>
          <p:spPr>
            <a:xfrm flipV="1">
              <a:off x="3079285" y="4640826"/>
              <a:ext cx="1540610" cy="1159564"/>
            </a:xfrm>
            <a:prstGeom prst="bentArrow">
              <a:avLst>
                <a:gd name="adj1" fmla="val 20680"/>
                <a:gd name="adj2" fmla="val 18520"/>
                <a:gd name="adj3" fmla="val 25720"/>
                <a:gd name="adj4" fmla="val 14934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51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40226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CHILD PLACEMENT  THROUGH ADOPTION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8174" y="726429"/>
              <a:ext cx="3895725" cy="30573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084" y="5286192"/>
              <a:ext cx="2562225" cy="6953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41983" y="2940703"/>
              <a:ext cx="3515205" cy="73340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4078" y="6193079"/>
              <a:ext cx="678426" cy="5899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690" y="1760787"/>
              <a:ext cx="647762" cy="96374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36" y="2788419"/>
              <a:ext cx="890876" cy="99532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218" y="747944"/>
              <a:ext cx="698753" cy="9243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199107" y="3747005"/>
              <a:ext cx="500380" cy="50567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2558" y="6247157"/>
              <a:ext cx="580103" cy="4817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032" y="3745911"/>
              <a:ext cx="2543175" cy="153352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7006" y="735820"/>
              <a:ext cx="2818545" cy="22458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597"/>
            <a:stretch/>
          </p:blipFill>
          <p:spPr>
            <a:xfrm>
              <a:off x="3137793" y="3682773"/>
              <a:ext cx="813776" cy="673470"/>
            </a:xfrm>
            <a:prstGeom prst="roundRect">
              <a:avLst/>
            </a:prstGeom>
          </p:spPr>
        </p:pic>
        <p:sp>
          <p:nvSpPr>
            <p:cNvPr id="25" name="Bent Arrow 24"/>
            <p:cNvSpPr/>
            <p:nvPr/>
          </p:nvSpPr>
          <p:spPr>
            <a:xfrm flipV="1">
              <a:off x="2579939" y="3614357"/>
              <a:ext cx="1073355" cy="2216172"/>
            </a:xfrm>
            <a:prstGeom prst="bentArrow">
              <a:avLst>
                <a:gd name="adj1" fmla="val 20680"/>
                <a:gd name="adj2" fmla="val 18520"/>
                <a:gd name="adj3" fmla="val 25720"/>
                <a:gd name="adj4" fmla="val 14934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26" name="Bent Arrow 25"/>
            <p:cNvSpPr/>
            <p:nvPr/>
          </p:nvSpPr>
          <p:spPr>
            <a:xfrm flipH="1" flipV="1">
              <a:off x="6475663" y="3559365"/>
              <a:ext cx="1133363" cy="2271163"/>
            </a:xfrm>
            <a:prstGeom prst="bentArrow">
              <a:avLst>
                <a:gd name="adj1" fmla="val 20680"/>
                <a:gd name="adj2" fmla="val 18520"/>
                <a:gd name="adj3" fmla="val 25720"/>
                <a:gd name="adj4" fmla="val 14934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839614" y="3082347"/>
              <a:ext cx="504046" cy="450117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06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C52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ZA" dirty="0"/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4F00AF8F-5F97-4FB0-9FD3-F684D7BFA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59497" r="35907" b="26786"/>
          <a:stretch/>
        </p:blipFill>
        <p:spPr bwMode="auto">
          <a:xfrm>
            <a:off x="4880387" y="2073431"/>
            <a:ext cx="3930872" cy="902658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72F3F9A-2F7A-4966-B509-45CFC12B7E78}"/>
              </a:ext>
            </a:extLst>
          </p:cNvPr>
          <p:cNvSpPr txBox="1"/>
          <p:nvPr/>
        </p:nvSpPr>
        <p:spPr>
          <a:xfrm>
            <a:off x="564851" y="617473"/>
            <a:ext cx="420018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6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stay </a:t>
            </a:r>
            <a:r>
              <a:rPr lang="en-ZA" sz="6000" b="1" dirty="0">
                <a:solidFill>
                  <a:srgbClr val="6B08A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strong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6AE385DF-8F5B-4329-9EBD-3CF4B8FC2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5" t="6282" r="35907" b="39623"/>
          <a:stretch/>
        </p:blipFill>
        <p:spPr bwMode="auto">
          <a:xfrm>
            <a:off x="5561329" y="2976089"/>
            <a:ext cx="2529841" cy="2290991"/>
          </a:xfrm>
          <a:prstGeom prst="rect">
            <a:avLst/>
          </a:prstGeom>
          <a:solidFill>
            <a:srgbClr val="FCC916"/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F5887-D9BB-4997-8725-D1400E98589B}"/>
              </a:ext>
            </a:extLst>
          </p:cNvPr>
          <p:cNvSpPr txBox="1"/>
          <p:nvPr/>
        </p:nvSpPr>
        <p:spPr>
          <a:xfrm>
            <a:off x="3393870" y="1874688"/>
            <a:ext cx="186140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60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32BF5-687E-4AD2-843B-ADD237225734}"/>
              </a:ext>
            </a:extLst>
          </p:cNvPr>
          <p:cNvSpPr txBox="1"/>
          <p:nvPr/>
        </p:nvSpPr>
        <p:spPr>
          <a:xfrm>
            <a:off x="0" y="5714143"/>
            <a:ext cx="9144000" cy="696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ZA" sz="3000" b="1" dirty="0">
                <a:solidFill>
                  <a:srgbClr val="482C89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www.couragechildprotection.com</a:t>
            </a:r>
            <a:endParaRPr lang="en-ZA" sz="3000" dirty="0">
              <a:solidFill>
                <a:srgbClr val="482C8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CHILD PLACEMENT  THROUGH ADOPTION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38" y="678429"/>
              <a:ext cx="1910543" cy="30281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563" y="3029783"/>
              <a:ext cx="2409825" cy="6667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861" y="935109"/>
              <a:ext cx="4562475" cy="20955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530" y="707111"/>
              <a:ext cx="923307" cy="103155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0297" y="1684166"/>
              <a:ext cx="704018" cy="76730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2006" y="2405429"/>
              <a:ext cx="615612" cy="9818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187" y="3387293"/>
              <a:ext cx="551614" cy="94443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70" y="4335989"/>
              <a:ext cx="784902" cy="66352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862" y="5069031"/>
              <a:ext cx="692097" cy="91558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/>
            <a:stretch/>
          </p:blipFill>
          <p:spPr>
            <a:xfrm>
              <a:off x="1071716" y="6279993"/>
              <a:ext cx="505889" cy="4637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1236" y="6212556"/>
              <a:ext cx="525554" cy="5509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2529" y="6183938"/>
              <a:ext cx="521110" cy="50144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88539" y="6212556"/>
              <a:ext cx="550607" cy="491614"/>
            </a:xfrm>
            <a:prstGeom prst="rect">
              <a:avLst/>
            </a:prstGeom>
          </p:spPr>
        </p:pic>
        <p:sp>
          <p:nvSpPr>
            <p:cNvPr id="51" name="Bent Arrow 50"/>
            <p:cNvSpPr/>
            <p:nvPr/>
          </p:nvSpPr>
          <p:spPr>
            <a:xfrm flipV="1">
              <a:off x="1780028" y="3648621"/>
              <a:ext cx="1073355" cy="2034048"/>
            </a:xfrm>
            <a:prstGeom prst="bentArrow">
              <a:avLst>
                <a:gd name="adj1" fmla="val 20680"/>
                <a:gd name="adj2" fmla="val 18520"/>
                <a:gd name="adj3" fmla="val 25720"/>
                <a:gd name="adj4" fmla="val 14934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3084" y="5040068"/>
              <a:ext cx="3001392" cy="833724"/>
            </a:xfrm>
            <a:prstGeom prst="rect">
              <a:avLst/>
            </a:prstGeom>
          </p:spPr>
        </p:pic>
        <p:sp>
          <p:nvSpPr>
            <p:cNvPr id="53" name="Bent Arrow 52"/>
            <p:cNvSpPr/>
            <p:nvPr/>
          </p:nvSpPr>
          <p:spPr>
            <a:xfrm flipH="1" flipV="1">
              <a:off x="6098418" y="3648621"/>
              <a:ext cx="1133363" cy="2034048"/>
            </a:xfrm>
            <a:prstGeom prst="bentArrow">
              <a:avLst>
                <a:gd name="adj1" fmla="val 20680"/>
                <a:gd name="adj2" fmla="val 18520"/>
                <a:gd name="adj3" fmla="val 25720"/>
                <a:gd name="adj4" fmla="val 14934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84754" y="2846895"/>
              <a:ext cx="1917291" cy="2135083"/>
            </a:xfrm>
            <a:prstGeom prst="rect">
              <a:avLst/>
            </a:prstGeom>
          </p:spPr>
        </p:pic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248769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84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CHILD PLACEMENT  THROUGH ADOPTION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770" y="1593227"/>
              <a:ext cx="3267075" cy="3429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2904" y="2101251"/>
              <a:ext cx="3971925" cy="29051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471" y="2653827"/>
              <a:ext cx="673411" cy="100190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523" y="3681467"/>
              <a:ext cx="777534" cy="10504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59" y="1672335"/>
              <a:ext cx="881044" cy="98433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218" y="747944"/>
              <a:ext cx="697665" cy="9229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1716" y="6244589"/>
              <a:ext cx="560439" cy="501447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3650446" y="4415841"/>
              <a:ext cx="1403644" cy="450117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CHILD PLACEMENT  THROUGH ADOPTION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96" y="1081779"/>
              <a:ext cx="3724275" cy="3924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900" y="1172423"/>
              <a:ext cx="3105150" cy="3152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060" y="4265849"/>
              <a:ext cx="2305050" cy="8572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472" y="2653827"/>
              <a:ext cx="647762" cy="96374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59" y="1672335"/>
              <a:ext cx="890876" cy="9953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218" y="747944"/>
              <a:ext cx="698753" cy="9243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1716" y="6244589"/>
              <a:ext cx="560439" cy="501447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>
            <a:xfrm>
              <a:off x="3650446" y="4415841"/>
              <a:ext cx="1916454" cy="450117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01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CHILD PLACEMENT  THROUGH ADOPTION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3800" y="3945038"/>
              <a:ext cx="3305175" cy="88448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287" y="1539687"/>
              <a:ext cx="1562100" cy="16287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324" y="1663878"/>
              <a:ext cx="2190750" cy="2133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09" y="1642450"/>
              <a:ext cx="2933700" cy="24765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766" y="4057995"/>
              <a:ext cx="2171700" cy="7715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0330" y="1744050"/>
              <a:ext cx="688674" cy="9609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624" y="4403887"/>
              <a:ext cx="486143" cy="79814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188" y="738811"/>
              <a:ext cx="615612" cy="9818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279" y="2696247"/>
              <a:ext cx="551614" cy="94443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862" y="3682540"/>
              <a:ext cx="784902" cy="66352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869" y="5229817"/>
              <a:ext cx="692097" cy="91558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7794" y="6247157"/>
              <a:ext cx="580103" cy="48178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9940" y="6242241"/>
              <a:ext cx="550607" cy="491614"/>
            </a:xfrm>
            <a:prstGeom prst="rect">
              <a:avLst/>
            </a:prstGeom>
          </p:spPr>
        </p:pic>
        <p:sp>
          <p:nvSpPr>
            <p:cNvPr id="30" name="Right Arrow 29"/>
            <p:cNvSpPr/>
            <p:nvPr/>
          </p:nvSpPr>
          <p:spPr>
            <a:xfrm>
              <a:off x="4282899" y="4197608"/>
              <a:ext cx="1586959" cy="450117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5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CHILD PLACEMENT  THROUGH ADOPTION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700" y="706209"/>
              <a:ext cx="4333875" cy="49815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666" y="2597227"/>
              <a:ext cx="2695575" cy="2971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55" y="2700971"/>
              <a:ext cx="795822" cy="9920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2" y="1697025"/>
              <a:ext cx="682025" cy="9618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985" y="739323"/>
              <a:ext cx="692097" cy="91558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862" y="3682540"/>
              <a:ext cx="784902" cy="66352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7342" y="6247157"/>
              <a:ext cx="580103" cy="481782"/>
            </a:xfrm>
            <a:prstGeom prst="rect">
              <a:avLst/>
            </a:prstGeom>
          </p:spPr>
        </p:pic>
        <p:sp>
          <p:nvSpPr>
            <p:cNvPr id="25" name="Right Arrow 24"/>
            <p:cNvSpPr/>
            <p:nvPr/>
          </p:nvSpPr>
          <p:spPr>
            <a:xfrm>
              <a:off x="4597431" y="5005186"/>
              <a:ext cx="1586959" cy="450117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24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CHILD PLACEMENT  THROUGH ADOPTION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53" y="2244716"/>
              <a:ext cx="3200400" cy="36385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7838" y="688658"/>
              <a:ext cx="2856743" cy="29095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632" y="3530026"/>
              <a:ext cx="2305050" cy="857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38452" y="1321856"/>
              <a:ext cx="2605548" cy="21685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1716" y="6244589"/>
              <a:ext cx="560439" cy="50144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2054" y="6208042"/>
              <a:ext cx="580103" cy="48178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472" y="2653827"/>
              <a:ext cx="647762" cy="96374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59" y="1672335"/>
              <a:ext cx="890876" cy="9953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218" y="747944"/>
              <a:ext cx="698753" cy="9243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3687087"/>
              <a:ext cx="682025" cy="961830"/>
            </a:xfrm>
            <a:prstGeom prst="rect">
              <a:avLst/>
            </a:prstGeom>
          </p:spPr>
        </p:pic>
        <p:sp>
          <p:nvSpPr>
            <p:cNvPr id="21" name="Bent Arrow 20"/>
            <p:cNvSpPr/>
            <p:nvPr/>
          </p:nvSpPr>
          <p:spPr>
            <a:xfrm flipV="1">
              <a:off x="2564483" y="4178710"/>
              <a:ext cx="1073355" cy="1559364"/>
            </a:xfrm>
            <a:prstGeom prst="bentArrow">
              <a:avLst>
                <a:gd name="adj1" fmla="val 20680"/>
                <a:gd name="adj2" fmla="val 18520"/>
                <a:gd name="adj3" fmla="val 25720"/>
                <a:gd name="adj4" fmla="val 14934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>
              <a:off x="6647064" y="3488496"/>
              <a:ext cx="2479688" cy="756608"/>
            </a:xfrm>
            <a:prstGeom prst="rect">
              <a:avLst/>
            </a:prstGeom>
          </p:spPr>
        </p:pic>
        <p:sp>
          <p:nvSpPr>
            <p:cNvPr id="22" name="Bent Arrow 21"/>
            <p:cNvSpPr/>
            <p:nvPr/>
          </p:nvSpPr>
          <p:spPr>
            <a:xfrm flipH="1" flipV="1">
              <a:off x="7017465" y="4153915"/>
              <a:ext cx="1133363" cy="1508318"/>
            </a:xfrm>
            <a:prstGeom prst="bentArrow">
              <a:avLst>
                <a:gd name="adj1" fmla="val 20680"/>
                <a:gd name="adj2" fmla="val 18520"/>
                <a:gd name="adj3" fmla="val 25720"/>
                <a:gd name="adj4" fmla="val 14934"/>
              </a:avLst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64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68824"/>
            <a:ext cx="9159989" cy="6930498"/>
            <a:chOff x="-1" y="-68824"/>
            <a:chExt cx="9159989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CHILD PLACEMENT  THROUGH ADOPTION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01" y="2553605"/>
              <a:ext cx="2571750" cy="22193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18" y="4876887"/>
              <a:ext cx="2000250" cy="6953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7613" y="2076023"/>
              <a:ext cx="3762375" cy="257463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34813" y="688658"/>
              <a:ext cx="2908812" cy="278551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59" y="1672335"/>
              <a:ext cx="890876" cy="9953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218" y="747944"/>
              <a:ext cx="698753" cy="92439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1716" y="6244589"/>
              <a:ext cx="560439" cy="50144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7626" y="6244589"/>
              <a:ext cx="668594" cy="570271"/>
            </a:xfrm>
            <a:prstGeom prst="rect">
              <a:avLst/>
            </a:prstGeom>
          </p:spPr>
        </p:pic>
        <p:sp>
          <p:nvSpPr>
            <p:cNvPr id="22" name="Right Arrow 21"/>
            <p:cNvSpPr/>
            <p:nvPr/>
          </p:nvSpPr>
          <p:spPr>
            <a:xfrm>
              <a:off x="4598178" y="4979431"/>
              <a:ext cx="1018627" cy="484632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10800000">
              <a:off x="3579551" y="4979431"/>
              <a:ext cx="1018627" cy="484632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45777" y="3371224"/>
              <a:ext cx="312175" cy="1425152"/>
            </a:xfrm>
            <a:prstGeom prst="rect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Oval 24"/>
            <p:cNvSpPr/>
            <p:nvPr/>
          </p:nvSpPr>
          <p:spPr>
            <a:xfrm>
              <a:off x="4140978" y="4726805"/>
              <a:ext cx="914400" cy="914400"/>
            </a:xfrm>
            <a:prstGeom prst="ellipse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ZA" sz="3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34485" y="4707761"/>
              <a:ext cx="3291834" cy="952487"/>
            </a:xfrm>
            <a:prstGeom prst="rect">
              <a:avLst/>
            </a:prstGeom>
          </p:spPr>
        </p:pic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92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-68824"/>
            <a:ext cx="9144001" cy="6930498"/>
            <a:chOff x="-1" y="-68824"/>
            <a:chExt cx="9144001" cy="6930498"/>
          </a:xfrm>
        </p:grpSpPr>
        <p:sp>
          <p:nvSpPr>
            <p:cNvPr id="4" name="Rectangle 3"/>
            <p:cNvSpPr/>
            <p:nvPr/>
          </p:nvSpPr>
          <p:spPr>
            <a:xfrm>
              <a:off x="0" y="-65842"/>
              <a:ext cx="9144000" cy="6858000"/>
            </a:xfrm>
            <a:prstGeom prst="rect">
              <a:avLst/>
            </a:prstGeom>
            <a:solidFill>
              <a:srgbClr val="FEC52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ZA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14422"/>
              <a:ext cx="9144000" cy="747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ZA" sz="200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-68824"/>
              <a:ext cx="9144000" cy="747252"/>
            </a:xfrm>
            <a:prstGeom prst="rect">
              <a:avLst/>
            </a:prstGeom>
            <a:solidFill>
              <a:srgbClr val="482C89"/>
            </a:solidFill>
            <a:ln>
              <a:solidFill>
                <a:srgbClr val="634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r>
                <a:rPr lang="en-ZA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	CHILD PLACEMENT  THROUGH ADOPTION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3" y="6183938"/>
              <a:ext cx="543983" cy="6082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1" y="688658"/>
              <a:ext cx="977839" cy="5425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ZA" sz="2000" dirty="0">
                  <a:solidFill>
                    <a:schemeClr val="bg1"/>
                  </a:solidFill>
                  <a:latin typeface="Corbel" panose="020B0503020204020204" pitchFamily="34" charset="0"/>
                </a:rPr>
                <a:t>universal needs of the child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055" y="2202228"/>
              <a:ext cx="3638550" cy="29813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4563" y="2149864"/>
              <a:ext cx="3228975" cy="30336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690" y="1760787"/>
              <a:ext cx="647762" cy="96374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36" y="2788419"/>
              <a:ext cx="890876" cy="9953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218" y="747944"/>
              <a:ext cx="698753" cy="9243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7"/>
            <a:stretch/>
          </p:blipFill>
          <p:spPr>
            <a:xfrm>
              <a:off x="199107" y="3747005"/>
              <a:ext cx="500380" cy="50567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1716" y="6244589"/>
              <a:ext cx="560439" cy="50144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9136" y="6244589"/>
              <a:ext cx="796413" cy="501446"/>
            </a:xfrm>
            <a:prstGeom prst="rect">
              <a:avLst/>
            </a:prstGeom>
          </p:spPr>
        </p:pic>
        <p:sp>
          <p:nvSpPr>
            <p:cNvPr id="24" name="Right Arrow 23"/>
            <p:cNvSpPr/>
            <p:nvPr/>
          </p:nvSpPr>
          <p:spPr>
            <a:xfrm>
              <a:off x="4465990" y="4591932"/>
              <a:ext cx="1197392" cy="450117"/>
            </a:xfrm>
            <a:prstGeom prst="rightArrow">
              <a:avLst/>
            </a:prstGeom>
            <a:solidFill>
              <a:srgbClr val="482C8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3393" y="6151505"/>
          <a:ext cx="806428" cy="62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186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4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68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19269</TotalTime>
  <Words>127</Words>
  <Application>Microsoft Office PowerPoint</Application>
  <PresentationFormat>On-screen Show (4:3)</PresentationFormat>
  <Paragraphs>29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Corbel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 Blackie</dc:creator>
  <cp:lastModifiedBy>Dee Blackie</cp:lastModifiedBy>
  <cp:revision>765</cp:revision>
  <cp:lastPrinted>2020-11-10T18:22:51Z</cp:lastPrinted>
  <dcterms:created xsi:type="dcterms:W3CDTF">2015-05-17T14:23:03Z</dcterms:created>
  <dcterms:modified xsi:type="dcterms:W3CDTF">2020-11-26T14:29:28Z</dcterms:modified>
</cp:coreProperties>
</file>