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notesMasterIdLst>
    <p:notesMasterId r:id="rId18"/>
  </p:notesMasterIdLst>
  <p:sldIdLst>
    <p:sldId id="1861" r:id="rId3"/>
    <p:sldId id="372" r:id="rId4"/>
    <p:sldId id="373" r:id="rId5"/>
    <p:sldId id="374" r:id="rId6"/>
    <p:sldId id="375" r:id="rId7"/>
    <p:sldId id="376" r:id="rId8"/>
    <p:sldId id="377" r:id="rId9"/>
    <p:sldId id="378" r:id="rId10"/>
    <p:sldId id="379" r:id="rId11"/>
    <p:sldId id="380" r:id="rId12"/>
    <p:sldId id="382" r:id="rId13"/>
    <p:sldId id="381" r:id="rId14"/>
    <p:sldId id="383" r:id="rId15"/>
    <p:sldId id="384" r:id="rId16"/>
    <p:sldId id="2150" r:id="rId17"/>
  </p:sldIdLst>
  <p:sldSz cx="9144000" cy="6858000" type="screen4x3"/>
  <p:notesSz cx="6858000" cy="99456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2C89"/>
    <a:srgbClr val="5D2E90"/>
    <a:srgbClr val="3E0099"/>
    <a:srgbClr val="FCC618"/>
    <a:srgbClr val="462A88"/>
    <a:srgbClr val="FFD888"/>
    <a:srgbClr val="956D6A"/>
    <a:srgbClr val="7589C4"/>
    <a:srgbClr val="946C6D"/>
    <a:srgbClr val="CA93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2591" autoAdjust="0"/>
    <p:restoredTop sz="93792" autoAdjust="0"/>
  </p:normalViewPr>
  <p:slideViewPr>
    <p:cSldViewPr snapToGrid="0">
      <p:cViewPr varScale="1">
        <p:scale>
          <a:sx n="59" d="100"/>
          <a:sy n="59" d="100"/>
        </p:scale>
        <p:origin x="1544" y="60"/>
      </p:cViewPr>
      <p:guideLst/>
    </p:cSldViewPr>
  </p:slideViewPr>
  <p:outlineViewPr>
    <p:cViewPr>
      <p:scale>
        <a:sx n="33" d="100"/>
        <a:sy n="33" d="100"/>
      </p:scale>
      <p:origin x="0" y="-17412"/>
    </p:cViewPr>
  </p:outlineViewPr>
  <p:notesTextViewPr>
    <p:cViewPr>
      <p:scale>
        <a:sx n="66" d="100"/>
        <a:sy n="66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44" d="100"/>
          <a:sy n="44" d="100"/>
        </p:scale>
        <p:origin x="1916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36E048-A352-4BB6-BBCC-BD44E551F68E}" type="datetimeFigureOut">
              <a:rPr lang="en-ZA" smtClean="0"/>
              <a:t>2020-11-26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43013"/>
            <a:ext cx="447675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9EFC38-92A7-4091-BBA3-9AC4DF77143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53198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EFC38-92A7-4091-BBA3-9AC4DF771430}" type="slidenum">
              <a:rPr lang="en-ZA" smtClean="0"/>
              <a:t>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39460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Thanks for watching, stay strong and take courage.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EFC38-92A7-4091-BBA3-9AC4DF771430}" type="slidenum">
              <a:rPr lang="en-ZA" smtClean="0"/>
              <a:t>15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86931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FE82F21-A57F-4E78-9F06-D9988EAD901A}" type="datetimeFigureOut">
              <a:rPr lang="en-ZA" smtClean="0"/>
              <a:t>2020-11-26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C7313AE-30D1-44A7-B822-3235CB32365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37593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FE82F21-A57F-4E78-9F06-D9988EAD901A}" type="datetimeFigureOut">
              <a:rPr lang="en-ZA" smtClean="0"/>
              <a:t>2020-11-26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C7313AE-30D1-44A7-B822-3235CB32365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22092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FE82F21-A57F-4E78-9F06-D9988EAD901A}" type="datetimeFigureOut">
              <a:rPr lang="en-ZA" smtClean="0"/>
              <a:t>2020-11-26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C7313AE-30D1-44A7-B822-3235CB32365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070715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2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4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6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10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32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54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76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07FE9-65EF-4C04-801F-4C3866242EA0}" type="datetimeFigureOut">
              <a:rPr lang="en-US" smtClean="0"/>
              <a:pPr/>
              <a:t>11/26/2020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BB9CC-0DFF-49EE-9DF3-20AD78CB0924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280283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387" y="179698"/>
            <a:ext cx="8617226" cy="8042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93304"/>
            <a:ext cx="7886700" cy="5083659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FE82F21-A57F-4E78-9F06-D9988EAD901A}" type="datetimeFigureOut">
              <a:rPr lang="en-ZA" smtClean="0"/>
              <a:t>2020-11-26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C7313AE-30D1-44A7-B822-3235CB32365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79877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FE82F21-A57F-4E78-9F06-D9988EAD901A}" type="datetimeFigureOut">
              <a:rPr lang="en-ZA" smtClean="0"/>
              <a:t>2020-11-26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C7313AE-30D1-44A7-B822-3235CB32365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2237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FE82F21-A57F-4E78-9F06-D9988EAD901A}" type="datetimeFigureOut">
              <a:rPr lang="en-ZA" smtClean="0"/>
              <a:t>2020-11-26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C7313AE-30D1-44A7-B822-3235CB32365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17901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FE82F21-A57F-4E78-9F06-D9988EAD901A}" type="datetimeFigureOut">
              <a:rPr lang="en-ZA" smtClean="0"/>
              <a:t>2020-11-26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C7313AE-30D1-44A7-B822-3235CB32365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7263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FE82F21-A57F-4E78-9F06-D9988EAD901A}" type="datetimeFigureOut">
              <a:rPr lang="en-ZA" smtClean="0"/>
              <a:t>2020-11-26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C7313AE-30D1-44A7-B822-3235CB32365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50590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FE82F21-A57F-4E78-9F06-D9988EAD901A}" type="datetimeFigureOut">
              <a:rPr lang="en-ZA" smtClean="0"/>
              <a:t>2020-11-26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C7313AE-30D1-44A7-B822-3235CB32365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12454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FE82F21-A57F-4E78-9F06-D9988EAD901A}" type="datetimeFigureOut">
              <a:rPr lang="en-ZA" smtClean="0"/>
              <a:t>2020-11-26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C7313AE-30D1-44A7-B822-3235CB32365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97073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FE82F21-A57F-4E78-9F06-D9988EAD901A}" type="datetimeFigureOut">
              <a:rPr lang="en-ZA" smtClean="0"/>
              <a:t>2020-11-26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C7313AE-30D1-44A7-B822-3235CB32365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95963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7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3"/>
            <a:ext cx="8229600" cy="4929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8">
                <a:solidFill>
                  <a:schemeClr val="tx1"/>
                </a:solidFill>
              </a:defRPr>
            </a:lvl1pPr>
          </a:lstStyle>
          <a:p>
            <a:fld id="{BBC07FE9-65EF-4C04-801F-4C3866242EA0}" type="datetimeFigureOut">
              <a:rPr lang="en-US" smtClean="0"/>
              <a:pPr/>
              <a:t>11/26/2020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8">
                <a:solidFill>
                  <a:schemeClr val="tx1"/>
                </a:solidFill>
              </a:defRPr>
            </a:lvl1pPr>
          </a:lstStyle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8">
                <a:solidFill>
                  <a:schemeClr val="tx1"/>
                </a:solidFill>
              </a:defRPr>
            </a:lvl1pPr>
          </a:lstStyle>
          <a:p>
            <a:fld id="{40FBB9CC-0DFF-49EE-9DF3-20AD78CB0924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086148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txStyles>
    <p:titleStyle>
      <a:lvl1pPr algn="l" defTabSz="844083" rtl="0" eaLnBrk="1" latinLnBrk="0" hangingPunct="1">
        <a:spcBef>
          <a:spcPct val="0"/>
        </a:spcBef>
        <a:buNone/>
        <a:defRPr sz="2492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16531" indent="-316531" algn="l" defTabSz="844083" rtl="0" eaLnBrk="1" latinLnBrk="0" hangingPunct="1">
        <a:spcBef>
          <a:spcPct val="20000"/>
        </a:spcBef>
        <a:buFont typeface="Arial" pitchFamily="34" charset="0"/>
        <a:buChar char="•"/>
        <a:defRPr sz="1662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17" indent="-263776" algn="l" defTabSz="844083" rtl="0" eaLnBrk="1" latinLnBrk="0" hangingPunct="1">
        <a:spcBef>
          <a:spcPct val="20000"/>
        </a:spcBef>
        <a:buFont typeface="Arial" pitchFamily="34" charset="0"/>
        <a:buChar char="–"/>
        <a:defRPr sz="147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055103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47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477145" indent="-211021" algn="l" defTabSz="844083" rtl="0" eaLnBrk="1" latinLnBrk="0" hangingPunct="1">
        <a:spcBef>
          <a:spcPct val="20000"/>
        </a:spcBef>
        <a:buFont typeface="Arial" pitchFamily="34" charset="0"/>
        <a:buChar char="–"/>
        <a:defRPr sz="147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99186" indent="-211021" algn="l" defTabSz="844083" rtl="0" eaLnBrk="1" latinLnBrk="0" hangingPunct="1">
        <a:spcBef>
          <a:spcPct val="20000"/>
        </a:spcBef>
        <a:buFont typeface="Arial" pitchFamily="34" charset="0"/>
        <a:buChar char="»"/>
        <a:defRPr sz="147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321227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62.png"/><Relationship Id="rId7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64.png"/><Relationship Id="rId10" Type="http://schemas.openxmlformats.org/officeDocument/2006/relationships/image" Target="../media/image65.png"/><Relationship Id="rId4" Type="http://schemas.openxmlformats.org/officeDocument/2006/relationships/image" Target="../media/image63.png"/><Relationship Id="rId9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39.png"/><Relationship Id="rId7" Type="http://schemas.openxmlformats.org/officeDocument/2006/relationships/image" Target="../media/image6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8.png"/><Relationship Id="rId4" Type="http://schemas.openxmlformats.org/officeDocument/2006/relationships/image" Target="../media/image66.png"/><Relationship Id="rId9" Type="http://schemas.openxmlformats.org/officeDocument/2006/relationships/image" Target="../media/image6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75.png"/><Relationship Id="rId3" Type="http://schemas.openxmlformats.org/officeDocument/2006/relationships/image" Target="../media/image70.png"/><Relationship Id="rId7" Type="http://schemas.openxmlformats.org/officeDocument/2006/relationships/image" Target="../media/image72.png"/><Relationship Id="rId12" Type="http://schemas.openxmlformats.org/officeDocument/2006/relationships/image" Target="../media/image7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11" Type="http://schemas.openxmlformats.org/officeDocument/2006/relationships/image" Target="../media/image73.png"/><Relationship Id="rId5" Type="http://schemas.openxmlformats.org/officeDocument/2006/relationships/image" Target="../media/image42.png"/><Relationship Id="rId10" Type="http://schemas.openxmlformats.org/officeDocument/2006/relationships/image" Target="../media/image13.png"/><Relationship Id="rId4" Type="http://schemas.openxmlformats.org/officeDocument/2006/relationships/image" Target="../media/image62.png"/><Relationship Id="rId9" Type="http://schemas.openxmlformats.org/officeDocument/2006/relationships/image" Target="../media/image46.png"/><Relationship Id="rId14" Type="http://schemas.openxmlformats.org/officeDocument/2006/relationships/image" Target="../media/image5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13.png"/><Relationship Id="rId7" Type="http://schemas.openxmlformats.org/officeDocument/2006/relationships/image" Target="../media/image7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81.png"/><Relationship Id="rId3" Type="http://schemas.openxmlformats.org/officeDocument/2006/relationships/image" Target="../media/image70.png"/><Relationship Id="rId7" Type="http://schemas.openxmlformats.org/officeDocument/2006/relationships/image" Target="../media/image48.png"/><Relationship Id="rId12" Type="http://schemas.openxmlformats.org/officeDocument/2006/relationships/image" Target="../media/image5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11" Type="http://schemas.openxmlformats.org/officeDocument/2006/relationships/image" Target="../media/image75.png"/><Relationship Id="rId5" Type="http://schemas.openxmlformats.org/officeDocument/2006/relationships/image" Target="../media/image42.png"/><Relationship Id="rId15" Type="http://schemas.openxmlformats.org/officeDocument/2006/relationships/image" Target="../media/image79.png"/><Relationship Id="rId10" Type="http://schemas.openxmlformats.org/officeDocument/2006/relationships/image" Target="../media/image74.png"/><Relationship Id="rId4" Type="http://schemas.openxmlformats.org/officeDocument/2006/relationships/image" Target="../media/image62.png"/><Relationship Id="rId9" Type="http://schemas.openxmlformats.org/officeDocument/2006/relationships/image" Target="../media/image73.png"/><Relationship Id="rId14" Type="http://schemas.openxmlformats.org/officeDocument/2006/relationships/image" Target="../media/image8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.png"/><Relationship Id="rId7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4.png"/><Relationship Id="rId10" Type="http://schemas.openxmlformats.org/officeDocument/2006/relationships/image" Target="../media/image22.png"/><Relationship Id="rId4" Type="http://schemas.openxmlformats.org/officeDocument/2006/relationships/image" Target="../media/image13.pn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0.png"/><Relationship Id="rId7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24.png"/><Relationship Id="rId10" Type="http://schemas.openxmlformats.org/officeDocument/2006/relationships/image" Target="../media/image21.png"/><Relationship Id="rId4" Type="http://schemas.openxmlformats.org/officeDocument/2006/relationships/image" Target="../media/image23.png"/><Relationship Id="rId9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20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13.png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4" Type="http://schemas.openxmlformats.org/officeDocument/2006/relationships/image" Target="../media/image23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3" Type="http://schemas.openxmlformats.org/officeDocument/2006/relationships/image" Target="../media/image41.png"/><Relationship Id="rId7" Type="http://schemas.openxmlformats.org/officeDocument/2006/relationships/image" Target="../media/image13.png"/><Relationship Id="rId12" Type="http://schemas.openxmlformats.org/officeDocument/2006/relationships/image" Target="../media/image5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11" Type="http://schemas.openxmlformats.org/officeDocument/2006/relationships/image" Target="../media/image52.png"/><Relationship Id="rId5" Type="http://schemas.openxmlformats.org/officeDocument/2006/relationships/image" Target="../media/image48.png"/><Relationship Id="rId10" Type="http://schemas.openxmlformats.org/officeDocument/2006/relationships/image" Target="../media/image51.png"/><Relationship Id="rId4" Type="http://schemas.openxmlformats.org/officeDocument/2006/relationships/image" Target="../media/image47.png"/><Relationship Id="rId9" Type="http://schemas.openxmlformats.org/officeDocument/2006/relationships/image" Target="../media/image50.png"/><Relationship Id="rId14" Type="http://schemas.openxmlformats.org/officeDocument/2006/relationships/image" Target="../media/image5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61.png"/><Relationship Id="rId3" Type="http://schemas.openxmlformats.org/officeDocument/2006/relationships/image" Target="../media/image40.png"/><Relationship Id="rId7" Type="http://schemas.openxmlformats.org/officeDocument/2006/relationships/image" Target="../media/image13.png"/><Relationship Id="rId12" Type="http://schemas.openxmlformats.org/officeDocument/2006/relationships/image" Target="../media/image6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11" Type="http://schemas.openxmlformats.org/officeDocument/2006/relationships/image" Target="../media/image59.png"/><Relationship Id="rId5" Type="http://schemas.openxmlformats.org/officeDocument/2006/relationships/image" Target="../media/image48.png"/><Relationship Id="rId10" Type="http://schemas.openxmlformats.org/officeDocument/2006/relationships/image" Target="../media/image58.png"/><Relationship Id="rId4" Type="http://schemas.openxmlformats.org/officeDocument/2006/relationships/image" Target="../media/image56.png"/><Relationship Id="rId9" Type="http://schemas.openxmlformats.org/officeDocument/2006/relationships/image" Target="../media/image5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EC52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ZA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3854789-D507-4006-AC36-018E41E80839}"/>
              </a:ext>
            </a:extLst>
          </p:cNvPr>
          <p:cNvGrpSpPr/>
          <p:nvPr/>
        </p:nvGrpSpPr>
        <p:grpSpPr>
          <a:xfrm>
            <a:off x="1148890" y="1690369"/>
            <a:ext cx="5388546" cy="1086135"/>
            <a:chOff x="2673860" y="2685228"/>
            <a:chExt cx="5388546" cy="1086135"/>
          </a:xfrm>
        </p:grpSpPr>
        <p:pic>
          <p:nvPicPr>
            <p:cNvPr id="31" name="Picture 6">
              <a:extLst>
                <a:ext uri="{FF2B5EF4-FFF2-40B4-BE49-F238E27FC236}">
                  <a16:creationId xmlns:a16="http://schemas.microsoft.com/office/drawing/2014/main" id="{4F00AF8F-5F97-4FB0-9FD3-F684D7BFAC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425" t="59497" r="35907" b="26786"/>
            <a:stretch/>
          </p:blipFill>
          <p:spPr bwMode="auto">
            <a:xfrm>
              <a:off x="4131534" y="2868705"/>
              <a:ext cx="3930872" cy="902658"/>
            </a:xfrm>
            <a:prstGeom prst="rect">
              <a:avLst/>
            </a:prstGeom>
            <a:solidFill>
              <a:srgbClr val="FCC916"/>
            </a:solidFill>
            <a:ln>
              <a:noFill/>
            </a:ln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72F3F9A-2F7A-4966-B509-45CFC12B7E78}"/>
                </a:ext>
              </a:extLst>
            </p:cNvPr>
            <p:cNvSpPr txBox="1"/>
            <p:nvPr/>
          </p:nvSpPr>
          <p:spPr>
            <a:xfrm>
              <a:off x="2673860" y="2685228"/>
              <a:ext cx="1861407" cy="101566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ZA" sz="6000" b="1" dirty="0">
                  <a:solidFill>
                    <a:schemeClr val="bg1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rPr>
                <a:t>take</a:t>
              </a:r>
            </a:p>
          </p:txBody>
        </p:sp>
      </p:grpSp>
      <p:pic>
        <p:nvPicPr>
          <p:cNvPr id="33" name="Picture 6">
            <a:extLst>
              <a:ext uri="{FF2B5EF4-FFF2-40B4-BE49-F238E27FC236}">
                <a16:creationId xmlns:a16="http://schemas.microsoft.com/office/drawing/2014/main" id="{6AE385DF-8F5B-4329-9EBD-3CF4B8FC2F6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25" t="6282" r="35907" b="39623"/>
          <a:stretch/>
        </p:blipFill>
        <p:spPr bwMode="auto">
          <a:xfrm>
            <a:off x="3307079" y="2828378"/>
            <a:ext cx="2529841" cy="2290991"/>
          </a:xfrm>
          <a:prstGeom prst="rect">
            <a:avLst/>
          </a:prstGeom>
          <a:solidFill>
            <a:srgbClr val="FCC916"/>
          </a:solidFill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55614C5-AAE4-4B0B-9DFE-BE046BCF0663}"/>
              </a:ext>
            </a:extLst>
          </p:cNvPr>
          <p:cNvSpPr txBox="1"/>
          <p:nvPr/>
        </p:nvSpPr>
        <p:spPr>
          <a:xfrm>
            <a:off x="1264042" y="5872071"/>
            <a:ext cx="6615914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ZA" sz="3000" b="1" dirty="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www.couragechildprotection.com</a:t>
            </a:r>
          </a:p>
        </p:txBody>
      </p:sp>
    </p:spTree>
    <p:extLst>
      <p:ext uri="{BB962C8B-B14F-4D97-AF65-F5344CB8AC3E}">
        <p14:creationId xmlns:p14="http://schemas.microsoft.com/office/powerpoint/2010/main" val="38095166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" y="-68824"/>
            <a:ext cx="9144001" cy="6930498"/>
            <a:chOff x="-1" y="-68824"/>
            <a:chExt cx="9144001" cy="6930498"/>
          </a:xfrm>
        </p:grpSpPr>
        <p:sp>
          <p:nvSpPr>
            <p:cNvPr id="4" name="Rectangle 3"/>
            <p:cNvSpPr/>
            <p:nvPr/>
          </p:nvSpPr>
          <p:spPr>
            <a:xfrm>
              <a:off x="0" y="-65842"/>
              <a:ext cx="9144000" cy="6858000"/>
            </a:xfrm>
            <a:prstGeom prst="rect">
              <a:avLst/>
            </a:prstGeom>
            <a:solidFill>
              <a:srgbClr val="FEC52E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ZA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0" y="6114422"/>
              <a:ext cx="9144000" cy="7472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ZA" sz="2000" dirty="0">
                <a:solidFill>
                  <a:schemeClr val="bg1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0" y="-68824"/>
              <a:ext cx="9144000" cy="747252"/>
            </a:xfrm>
            <a:prstGeom prst="rect">
              <a:avLst/>
            </a:prstGeom>
            <a:solidFill>
              <a:srgbClr val="482C89"/>
            </a:solidFill>
            <a:ln>
              <a:solidFill>
                <a:srgbClr val="63459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65113" indent="-265113"/>
              <a:r>
                <a:rPr lang="en-ZA" sz="2000" b="1" dirty="0">
                  <a:solidFill>
                    <a:schemeClr val="bg1"/>
                  </a:solidFill>
                  <a:latin typeface="Corbel" panose="020B0503020204020204" pitchFamily="34" charset="0"/>
                </a:rPr>
                <a:t>	ABANDONED CHILD PROTECTION PROCESS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483" y="6183938"/>
              <a:ext cx="543983" cy="60822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-1" y="688658"/>
              <a:ext cx="977839" cy="54257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ZA" sz="2000" dirty="0">
                  <a:solidFill>
                    <a:schemeClr val="bg1"/>
                  </a:solidFill>
                  <a:latin typeface="Corbel" panose="020B0503020204020204" pitchFamily="34" charset="0"/>
                </a:rPr>
                <a:t>universal needs of the child</a:t>
              </a:r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80284" y="6199305"/>
              <a:ext cx="522515" cy="592853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413"/>
            <a:stretch/>
          </p:blipFill>
          <p:spPr>
            <a:xfrm>
              <a:off x="1940403" y="6239881"/>
              <a:ext cx="594336" cy="498065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16797" y="1299233"/>
              <a:ext cx="4229100" cy="3557902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6246" y="727366"/>
              <a:ext cx="717755" cy="894735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3692" y="1691617"/>
              <a:ext cx="540774" cy="678427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723536" y="6173416"/>
              <a:ext cx="589936" cy="629264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7851" y="856694"/>
              <a:ext cx="1103044" cy="885078"/>
            </a:xfrm>
            <a:prstGeom prst="rect">
              <a:avLst/>
            </a:prstGeom>
          </p:spPr>
        </p:pic>
        <p:grpSp>
          <p:nvGrpSpPr>
            <p:cNvPr id="14" name="Group 13"/>
            <p:cNvGrpSpPr/>
            <p:nvPr/>
          </p:nvGrpSpPr>
          <p:grpSpPr>
            <a:xfrm>
              <a:off x="3512147" y="4857135"/>
              <a:ext cx="2438400" cy="857250"/>
              <a:chOff x="3512147" y="4857135"/>
              <a:chExt cx="2438400" cy="857250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12147" y="4857135"/>
                <a:ext cx="2438400" cy="857250"/>
              </a:xfrm>
              <a:prstGeom prst="rect">
                <a:avLst/>
              </a:prstGeom>
            </p:spPr>
          </p:pic>
          <p:sp>
            <p:nvSpPr>
              <p:cNvPr id="13" name="Rectangle 12"/>
              <p:cNvSpPr/>
              <p:nvPr/>
            </p:nvSpPr>
            <p:spPr>
              <a:xfrm>
                <a:off x="4247538" y="5051078"/>
                <a:ext cx="1524000" cy="206094"/>
              </a:xfrm>
              <a:prstGeom prst="rect">
                <a:avLst/>
              </a:prstGeom>
              <a:solidFill>
                <a:srgbClr val="7FC45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ZA" sz="1600" b="1" dirty="0">
                    <a:solidFill>
                      <a:schemeClr val="bg1"/>
                    </a:solidFill>
                  </a:rPr>
                  <a:t>INSTITUTIONAL</a:t>
                </a:r>
              </a:p>
            </p:txBody>
          </p:sp>
        </p:grpSp>
      </p:grp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973393" y="6151505"/>
          <a:ext cx="1647063" cy="6261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64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06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6186"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345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>
                    <a:lnL w="12700" cap="flat" cmpd="sng" algn="ctr">
                      <a:solidFill>
                        <a:srgbClr val="6345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345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05528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" y="-68824"/>
            <a:ext cx="9144001" cy="6930498"/>
            <a:chOff x="-1" y="-68824"/>
            <a:chExt cx="9144001" cy="6930498"/>
          </a:xfrm>
        </p:grpSpPr>
        <p:sp>
          <p:nvSpPr>
            <p:cNvPr id="4" name="Rectangle 3"/>
            <p:cNvSpPr/>
            <p:nvPr/>
          </p:nvSpPr>
          <p:spPr>
            <a:xfrm>
              <a:off x="0" y="-65842"/>
              <a:ext cx="9144000" cy="6858000"/>
            </a:xfrm>
            <a:prstGeom prst="rect">
              <a:avLst/>
            </a:prstGeom>
            <a:solidFill>
              <a:srgbClr val="FEC52E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ZA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0" y="6114422"/>
              <a:ext cx="9144000" cy="7472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ZA" sz="2000" dirty="0">
                <a:solidFill>
                  <a:schemeClr val="bg1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0" y="-68824"/>
              <a:ext cx="9144000" cy="747252"/>
            </a:xfrm>
            <a:prstGeom prst="rect">
              <a:avLst/>
            </a:prstGeom>
            <a:solidFill>
              <a:srgbClr val="482C89"/>
            </a:solidFill>
            <a:ln>
              <a:solidFill>
                <a:srgbClr val="63459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65113" indent="-265113"/>
              <a:r>
                <a:rPr lang="en-ZA" sz="2000" b="1" dirty="0">
                  <a:solidFill>
                    <a:schemeClr val="bg1"/>
                  </a:solidFill>
                  <a:latin typeface="Corbel" panose="020B0503020204020204" pitchFamily="34" charset="0"/>
                </a:rPr>
                <a:t>	ABANDONED CHILD PROTECTION PROCESS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483" y="6183938"/>
              <a:ext cx="543983" cy="60822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-1" y="688658"/>
              <a:ext cx="977839" cy="54257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ZA" sz="2000" dirty="0">
                  <a:solidFill>
                    <a:schemeClr val="bg1"/>
                  </a:solidFill>
                  <a:latin typeface="Corbel" panose="020B0503020204020204" pitchFamily="34" charset="0"/>
                </a:rPr>
                <a:t>universal needs of the child</a:t>
              </a: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38991" y="997932"/>
              <a:ext cx="871285" cy="897294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156922" y="1347019"/>
              <a:ext cx="3096836" cy="2920181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483" y="779127"/>
              <a:ext cx="657225" cy="962025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7"/>
            <a:stretch/>
          </p:blipFill>
          <p:spPr>
            <a:xfrm>
              <a:off x="178905" y="1827180"/>
              <a:ext cx="500380" cy="505679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10746" y="6232753"/>
              <a:ext cx="589936" cy="442453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259"/>
            <a:stretch/>
          </p:blipFill>
          <p:spPr>
            <a:xfrm>
              <a:off x="1936955" y="6217661"/>
              <a:ext cx="619432" cy="540774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328987" y="4473677"/>
              <a:ext cx="2790825" cy="875725"/>
            </a:xfrm>
            <a:prstGeom prst="rect">
              <a:avLst/>
            </a:prstGeom>
          </p:spPr>
        </p:pic>
      </p:grp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973393" y="6151505"/>
          <a:ext cx="1647063" cy="6261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64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06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6186"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345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>
                    <a:lnL w="12700" cap="flat" cmpd="sng" algn="ctr">
                      <a:solidFill>
                        <a:srgbClr val="6345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96817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" y="-68824"/>
            <a:ext cx="9144001" cy="6930498"/>
            <a:chOff x="-1" y="-68824"/>
            <a:chExt cx="9144001" cy="6930498"/>
          </a:xfrm>
        </p:grpSpPr>
        <p:sp>
          <p:nvSpPr>
            <p:cNvPr id="4" name="Rectangle 3"/>
            <p:cNvSpPr/>
            <p:nvPr/>
          </p:nvSpPr>
          <p:spPr>
            <a:xfrm>
              <a:off x="0" y="-65842"/>
              <a:ext cx="9144000" cy="6858000"/>
            </a:xfrm>
            <a:prstGeom prst="rect">
              <a:avLst/>
            </a:prstGeom>
            <a:solidFill>
              <a:srgbClr val="FEC52E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ZA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0" y="6114422"/>
              <a:ext cx="9144000" cy="7472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ZA" sz="2000" dirty="0">
                <a:solidFill>
                  <a:schemeClr val="bg1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0" y="-68824"/>
              <a:ext cx="9144000" cy="747252"/>
            </a:xfrm>
            <a:prstGeom prst="rect">
              <a:avLst/>
            </a:prstGeom>
            <a:solidFill>
              <a:srgbClr val="482C89"/>
            </a:solidFill>
            <a:ln>
              <a:solidFill>
                <a:srgbClr val="63459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65113" indent="-265113"/>
              <a:r>
                <a:rPr lang="en-ZA" sz="2000" b="1" dirty="0">
                  <a:solidFill>
                    <a:schemeClr val="bg1"/>
                  </a:solidFill>
                  <a:latin typeface="Corbel" panose="020B0503020204020204" pitchFamily="34" charset="0"/>
                </a:rPr>
                <a:t>	ABANDONED CHILD PROTECTION PROCESS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483" y="6183938"/>
              <a:ext cx="543983" cy="60822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-1" y="688658"/>
              <a:ext cx="977839" cy="54257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ZA" sz="2000" dirty="0">
                  <a:solidFill>
                    <a:schemeClr val="bg1"/>
                  </a:solidFill>
                  <a:latin typeface="Corbel" panose="020B0503020204020204" pitchFamily="34" charset="0"/>
                </a:rPr>
                <a:t>universal needs of the child</a:t>
              </a: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180709" y="6250235"/>
              <a:ext cx="766917" cy="530942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768774" y="6179951"/>
              <a:ext cx="522515" cy="592853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7172" y="856694"/>
              <a:ext cx="894462" cy="867150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500857" y="1513472"/>
              <a:ext cx="4743450" cy="3097857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860"/>
            <a:stretch/>
          </p:blipFill>
          <p:spPr>
            <a:xfrm>
              <a:off x="30606" y="1701439"/>
              <a:ext cx="865239" cy="1052053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69369" y="757084"/>
              <a:ext cx="587715" cy="934125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9329" y="2764477"/>
              <a:ext cx="717755" cy="894735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7"/>
            <a:stretch/>
          </p:blipFill>
          <p:spPr>
            <a:xfrm>
              <a:off x="148016" y="3693970"/>
              <a:ext cx="500380" cy="505679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646061" y="6250235"/>
              <a:ext cx="540775" cy="452284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80284" y="6193665"/>
              <a:ext cx="540775" cy="609600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90825" y="6183938"/>
              <a:ext cx="521110" cy="619432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53386" y="6179951"/>
              <a:ext cx="589936" cy="629264"/>
            </a:xfrm>
            <a:prstGeom prst="rect">
              <a:avLst/>
            </a:prstGeom>
          </p:spPr>
        </p:pic>
      </p:grp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973393" y="6151505"/>
          <a:ext cx="4168968" cy="6261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64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06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06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06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06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26186"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345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>
                    <a:lnL w="12700" cap="flat" cmpd="sng" algn="ctr">
                      <a:solidFill>
                        <a:srgbClr val="6345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345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>
                    <a:lnL w="12700" cap="flat" cmpd="sng" algn="ctr">
                      <a:solidFill>
                        <a:srgbClr val="6345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345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>
                    <a:lnL w="12700" cap="flat" cmpd="sng" algn="ctr">
                      <a:solidFill>
                        <a:srgbClr val="6345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345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>
                    <a:lnL w="12700" cap="flat" cmpd="sng" algn="ctr">
                      <a:solidFill>
                        <a:srgbClr val="6345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345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70737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" y="-68824"/>
            <a:ext cx="9144001" cy="6930498"/>
            <a:chOff x="-1" y="-68824"/>
            <a:chExt cx="9144001" cy="6930498"/>
          </a:xfrm>
        </p:grpSpPr>
        <p:sp>
          <p:nvSpPr>
            <p:cNvPr id="4" name="Rectangle 3"/>
            <p:cNvSpPr/>
            <p:nvPr/>
          </p:nvSpPr>
          <p:spPr>
            <a:xfrm>
              <a:off x="0" y="-65842"/>
              <a:ext cx="9144000" cy="6858000"/>
            </a:xfrm>
            <a:prstGeom prst="rect">
              <a:avLst/>
            </a:prstGeom>
            <a:solidFill>
              <a:srgbClr val="FEC52E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ZA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0" y="6114422"/>
              <a:ext cx="9144000" cy="7472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ZA" sz="2000" dirty="0">
                <a:solidFill>
                  <a:schemeClr val="bg1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0" y="-68824"/>
              <a:ext cx="9144000" cy="747252"/>
            </a:xfrm>
            <a:prstGeom prst="rect">
              <a:avLst/>
            </a:prstGeom>
            <a:solidFill>
              <a:srgbClr val="482C89"/>
            </a:solidFill>
            <a:ln>
              <a:solidFill>
                <a:srgbClr val="63459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65113" indent="-265113"/>
              <a:r>
                <a:rPr lang="en-ZA" sz="2000" b="1" dirty="0">
                  <a:solidFill>
                    <a:schemeClr val="bg1"/>
                  </a:solidFill>
                  <a:latin typeface="Corbel" panose="020B0503020204020204" pitchFamily="34" charset="0"/>
                </a:rPr>
                <a:t>	ABANDONED CHILD PROTECTION PROCESS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483" y="6183938"/>
              <a:ext cx="543983" cy="60822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-1" y="688658"/>
              <a:ext cx="977839" cy="54257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ZA" sz="2000" dirty="0">
                  <a:solidFill>
                    <a:schemeClr val="bg1"/>
                  </a:solidFill>
                  <a:latin typeface="Corbel" panose="020B0503020204020204" pitchFamily="34" charset="0"/>
                </a:rPr>
                <a:t>universal needs of the child</a:t>
              </a:r>
            </a:p>
          </p:txBody>
        </p:sp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7"/>
            <a:stretch/>
          </p:blipFill>
          <p:spPr>
            <a:xfrm>
              <a:off x="227269" y="1784698"/>
              <a:ext cx="500380" cy="505679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4160" y="807970"/>
              <a:ext cx="2505075" cy="30480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6509" y="1510545"/>
              <a:ext cx="2752725" cy="3705225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48618" y="6243964"/>
              <a:ext cx="638613" cy="44592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5795" y="747944"/>
              <a:ext cx="806245" cy="1002891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491"/>
            <a:stretch/>
          </p:blipFill>
          <p:spPr>
            <a:xfrm>
              <a:off x="1921227" y="6182557"/>
              <a:ext cx="560439" cy="609601"/>
            </a:xfrm>
            <a:prstGeom prst="rect">
              <a:avLst/>
            </a:prstGeom>
          </p:spPr>
        </p:pic>
        <p:sp>
          <p:nvSpPr>
            <p:cNvPr id="40" name="Bent Arrow 39"/>
            <p:cNvSpPr/>
            <p:nvPr/>
          </p:nvSpPr>
          <p:spPr>
            <a:xfrm flipV="1">
              <a:off x="2578710" y="3683815"/>
              <a:ext cx="1993290" cy="1365449"/>
            </a:xfrm>
            <a:prstGeom prst="bentArrow">
              <a:avLst>
                <a:gd name="adj1" fmla="val 20680"/>
                <a:gd name="adj2" fmla="val 18520"/>
                <a:gd name="adj3" fmla="val 25720"/>
                <a:gd name="adj4" fmla="val 14934"/>
              </a:avLst>
            </a:prstGeom>
            <a:solidFill>
              <a:srgbClr val="482C89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973393" y="6151505"/>
          <a:ext cx="806428" cy="6261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64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6186"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345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92830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" y="-68824"/>
            <a:ext cx="9144001" cy="6930498"/>
            <a:chOff x="-1" y="-68824"/>
            <a:chExt cx="9144001" cy="6930498"/>
          </a:xfrm>
        </p:grpSpPr>
        <p:sp>
          <p:nvSpPr>
            <p:cNvPr id="4" name="Rectangle 3"/>
            <p:cNvSpPr/>
            <p:nvPr/>
          </p:nvSpPr>
          <p:spPr>
            <a:xfrm>
              <a:off x="0" y="-65842"/>
              <a:ext cx="9144000" cy="6858000"/>
            </a:xfrm>
            <a:prstGeom prst="rect">
              <a:avLst/>
            </a:prstGeom>
            <a:solidFill>
              <a:srgbClr val="FEC52E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ZA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0" y="6114422"/>
              <a:ext cx="9144000" cy="7472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ZA" sz="2000" dirty="0">
                <a:solidFill>
                  <a:schemeClr val="bg1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0" y="-68824"/>
              <a:ext cx="9144000" cy="747252"/>
            </a:xfrm>
            <a:prstGeom prst="rect">
              <a:avLst/>
            </a:prstGeom>
            <a:solidFill>
              <a:srgbClr val="482C89"/>
            </a:solidFill>
            <a:ln>
              <a:solidFill>
                <a:srgbClr val="63459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65113" indent="-265113"/>
              <a:r>
                <a:rPr lang="en-ZA" sz="2000" b="1" dirty="0">
                  <a:solidFill>
                    <a:schemeClr val="bg1"/>
                  </a:solidFill>
                  <a:latin typeface="Corbel" panose="020B0503020204020204" pitchFamily="34" charset="0"/>
                </a:rPr>
                <a:t>	ABANDONED CHILD PROTECTION PROCESS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483" y="6183938"/>
              <a:ext cx="543983" cy="60822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-1" y="688658"/>
              <a:ext cx="977839" cy="54257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ZA" sz="2000" dirty="0">
                  <a:solidFill>
                    <a:schemeClr val="bg1"/>
                  </a:solidFill>
                  <a:latin typeface="Corbel" panose="020B0503020204020204" pitchFamily="34" charset="0"/>
                </a:rPr>
                <a:t>universal needs of the child</a:t>
              </a: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350729" y="6210906"/>
              <a:ext cx="766917" cy="530942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686460" y="6179951"/>
              <a:ext cx="522515" cy="592853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7172" y="856694"/>
              <a:ext cx="894462" cy="867150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860"/>
            <a:stretch/>
          </p:blipFill>
          <p:spPr>
            <a:xfrm>
              <a:off x="30606" y="2848841"/>
              <a:ext cx="865239" cy="1052053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69367" y="1809199"/>
              <a:ext cx="587715" cy="934125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7"/>
            <a:stretch/>
          </p:blipFill>
          <p:spPr>
            <a:xfrm>
              <a:off x="148016" y="3949610"/>
              <a:ext cx="500380" cy="505679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83306" y="6218006"/>
              <a:ext cx="540775" cy="452284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774257" y="6179951"/>
              <a:ext cx="540775" cy="609600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90825" y="6183938"/>
              <a:ext cx="521110" cy="619432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185301" y="6129516"/>
              <a:ext cx="589936" cy="629264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7907" y="1988233"/>
              <a:ext cx="2552700" cy="301942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4187" y="1820981"/>
              <a:ext cx="3276600" cy="3248025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5795" y="747944"/>
              <a:ext cx="806245" cy="1002891"/>
            </a:xfrm>
            <a:prstGeom prst="rect">
              <a:avLst/>
            </a:prstGeom>
          </p:spPr>
        </p:pic>
        <p:sp>
          <p:nvSpPr>
            <p:cNvPr id="27" name="Right Arrow 26"/>
            <p:cNvSpPr/>
            <p:nvPr/>
          </p:nvSpPr>
          <p:spPr>
            <a:xfrm>
              <a:off x="3551814" y="4367241"/>
              <a:ext cx="1403644" cy="450117"/>
            </a:xfrm>
            <a:prstGeom prst="rightArrow">
              <a:avLst/>
            </a:prstGeom>
            <a:solidFill>
              <a:srgbClr val="482C89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973393" y="6151505"/>
          <a:ext cx="4168968" cy="6261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64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06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06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06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06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26186"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345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>
                    <a:lnL w="12700" cap="flat" cmpd="sng" algn="ctr">
                      <a:solidFill>
                        <a:srgbClr val="6345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345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>
                    <a:lnL w="12700" cap="flat" cmpd="sng" algn="ctr">
                      <a:solidFill>
                        <a:srgbClr val="6345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345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>
                    <a:lnL w="12700" cap="flat" cmpd="sng" algn="ctr">
                      <a:solidFill>
                        <a:srgbClr val="6345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345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>
                    <a:lnL w="12700" cap="flat" cmpd="sng" algn="ctr">
                      <a:solidFill>
                        <a:srgbClr val="6345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345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35755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EC52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ZA" dirty="0"/>
          </a:p>
        </p:txBody>
      </p:sp>
      <p:pic>
        <p:nvPicPr>
          <p:cNvPr id="31" name="Picture 6">
            <a:extLst>
              <a:ext uri="{FF2B5EF4-FFF2-40B4-BE49-F238E27FC236}">
                <a16:creationId xmlns:a16="http://schemas.microsoft.com/office/drawing/2014/main" id="{4F00AF8F-5F97-4FB0-9FD3-F684D7BFAC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25" t="59497" r="35907" b="26786"/>
          <a:stretch/>
        </p:blipFill>
        <p:spPr bwMode="auto">
          <a:xfrm>
            <a:off x="4880387" y="2073431"/>
            <a:ext cx="3930872" cy="902658"/>
          </a:xfrm>
          <a:prstGeom prst="rect">
            <a:avLst/>
          </a:prstGeom>
          <a:solidFill>
            <a:srgbClr val="FCC916"/>
          </a:solidFill>
          <a:ln>
            <a:noFill/>
          </a:ln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C72F3F9A-2F7A-4966-B509-45CFC12B7E78}"/>
              </a:ext>
            </a:extLst>
          </p:cNvPr>
          <p:cNvSpPr txBox="1"/>
          <p:nvPr/>
        </p:nvSpPr>
        <p:spPr>
          <a:xfrm>
            <a:off x="564851" y="617473"/>
            <a:ext cx="4200189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ZA" sz="6000" b="1" dirty="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stay </a:t>
            </a:r>
            <a:r>
              <a:rPr lang="en-ZA" sz="6000" b="1" dirty="0">
                <a:solidFill>
                  <a:srgbClr val="6B08A5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strong</a:t>
            </a:r>
          </a:p>
        </p:txBody>
      </p:sp>
      <p:pic>
        <p:nvPicPr>
          <p:cNvPr id="33" name="Picture 6">
            <a:extLst>
              <a:ext uri="{FF2B5EF4-FFF2-40B4-BE49-F238E27FC236}">
                <a16:creationId xmlns:a16="http://schemas.microsoft.com/office/drawing/2014/main" id="{6AE385DF-8F5B-4329-9EBD-3CF4B8FC2F6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25" t="6282" r="35907" b="39623"/>
          <a:stretch/>
        </p:blipFill>
        <p:spPr bwMode="auto">
          <a:xfrm>
            <a:off x="5561329" y="2976089"/>
            <a:ext cx="2529841" cy="2290991"/>
          </a:xfrm>
          <a:prstGeom prst="rect">
            <a:avLst/>
          </a:prstGeom>
          <a:solidFill>
            <a:srgbClr val="FCC916"/>
          </a:solidFill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72F5887-D9BB-4997-8725-D1400E98589B}"/>
              </a:ext>
            </a:extLst>
          </p:cNvPr>
          <p:cNvSpPr txBox="1"/>
          <p:nvPr/>
        </p:nvSpPr>
        <p:spPr>
          <a:xfrm>
            <a:off x="3393870" y="1874688"/>
            <a:ext cx="1861407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ZA" sz="6000" b="1" dirty="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take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532BF5-687E-4AD2-843B-ADD237225734}"/>
              </a:ext>
            </a:extLst>
          </p:cNvPr>
          <p:cNvSpPr txBox="1"/>
          <p:nvPr/>
        </p:nvSpPr>
        <p:spPr>
          <a:xfrm>
            <a:off x="0" y="5714143"/>
            <a:ext cx="9144000" cy="6967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ZA" sz="3000" b="1" dirty="0">
                <a:solidFill>
                  <a:srgbClr val="482C89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www.couragechildprotection.com</a:t>
            </a:r>
            <a:endParaRPr lang="en-ZA" sz="3000" dirty="0">
              <a:solidFill>
                <a:srgbClr val="482C89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95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" y="-68824"/>
            <a:ext cx="9144001" cy="6930498"/>
            <a:chOff x="-1" y="-68824"/>
            <a:chExt cx="9144001" cy="6930498"/>
          </a:xfrm>
        </p:grpSpPr>
        <p:sp>
          <p:nvSpPr>
            <p:cNvPr id="4" name="Rectangle 3"/>
            <p:cNvSpPr/>
            <p:nvPr/>
          </p:nvSpPr>
          <p:spPr>
            <a:xfrm>
              <a:off x="0" y="-65842"/>
              <a:ext cx="9144000" cy="6858000"/>
            </a:xfrm>
            <a:prstGeom prst="rect">
              <a:avLst/>
            </a:prstGeom>
            <a:solidFill>
              <a:srgbClr val="FEC52E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ZA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0" y="6114422"/>
              <a:ext cx="9144000" cy="7472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ZA" sz="2000" dirty="0">
                <a:solidFill>
                  <a:schemeClr val="bg1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0" y="-68824"/>
              <a:ext cx="9144000" cy="747252"/>
            </a:xfrm>
            <a:prstGeom prst="rect">
              <a:avLst/>
            </a:prstGeom>
            <a:solidFill>
              <a:srgbClr val="482C89"/>
            </a:solidFill>
            <a:ln>
              <a:solidFill>
                <a:srgbClr val="63459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65113" indent="-265113"/>
              <a:r>
                <a:rPr lang="en-ZA" sz="2000" b="1" dirty="0">
                  <a:solidFill>
                    <a:schemeClr val="bg1"/>
                  </a:solidFill>
                  <a:latin typeface="Corbel" panose="020B0503020204020204" pitchFamily="34" charset="0"/>
                </a:rPr>
                <a:t>	ABANDONED CHILD PROTECTION PROCESS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483" y="6183938"/>
              <a:ext cx="543983" cy="60822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-1" y="688658"/>
              <a:ext cx="977839" cy="54257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ZA" sz="2000" dirty="0">
                  <a:solidFill>
                    <a:schemeClr val="bg1"/>
                  </a:solidFill>
                  <a:latin typeface="Corbel" panose="020B0503020204020204" pitchFamily="34" charset="0"/>
                </a:rPr>
                <a:t>universal needs of the child</a:t>
              </a: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78" y="2426017"/>
              <a:ext cx="800100" cy="1133475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927" y="3536973"/>
              <a:ext cx="786580" cy="1056013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552778" y="2113803"/>
              <a:ext cx="2976954" cy="353377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933474" y="2894853"/>
              <a:ext cx="2201586" cy="2752725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09650" y="3427276"/>
              <a:ext cx="2850509" cy="700286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483" y="779127"/>
              <a:ext cx="657225" cy="962025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47686" y="6243054"/>
              <a:ext cx="652179" cy="489987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903085" y="6251911"/>
              <a:ext cx="462225" cy="472272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732424" y="6290038"/>
              <a:ext cx="472273" cy="411982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623587" y="6203073"/>
              <a:ext cx="521110" cy="521110"/>
            </a:xfrm>
            <a:prstGeom prst="rect">
              <a:avLst/>
            </a:prstGeom>
          </p:spPr>
        </p:pic>
        <p:grpSp>
          <p:nvGrpSpPr>
            <p:cNvPr id="44" name="Group 43"/>
            <p:cNvGrpSpPr/>
            <p:nvPr/>
          </p:nvGrpSpPr>
          <p:grpSpPr>
            <a:xfrm>
              <a:off x="122284" y="1770592"/>
              <a:ext cx="500380" cy="562267"/>
              <a:chOff x="122284" y="1770592"/>
              <a:chExt cx="500380" cy="562267"/>
            </a:xfrm>
          </p:grpSpPr>
          <p:pic>
            <p:nvPicPr>
              <p:cNvPr id="37" name="Picture 36"/>
              <p:cNvPicPr>
                <a:picLocks noChangeAspect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-7"/>
              <a:stretch/>
            </p:blipFill>
            <p:spPr>
              <a:xfrm>
                <a:off x="122284" y="1827180"/>
                <a:ext cx="500380" cy="505679"/>
              </a:xfrm>
              <a:prstGeom prst="rect">
                <a:avLst/>
              </a:prstGeom>
            </p:spPr>
          </p:pic>
          <p:pic>
            <p:nvPicPr>
              <p:cNvPr id="43" name="Picture 42"/>
              <p:cNvPicPr>
                <a:picLocks noChangeAspect="1"/>
              </p:cNvPicPr>
              <p:nvPr/>
            </p:nvPicPr>
            <p:blipFill rotWithShape="1"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96290" y="1770592"/>
                <a:ext cx="334297" cy="403123"/>
              </a:xfrm>
              <a:prstGeom prst="rect">
                <a:avLst/>
              </a:prstGeom>
            </p:spPr>
          </p:pic>
        </p:grpSp>
        <p:sp>
          <p:nvSpPr>
            <p:cNvPr id="32" name="Bent Arrow 31"/>
            <p:cNvSpPr/>
            <p:nvPr/>
          </p:nvSpPr>
          <p:spPr>
            <a:xfrm flipV="1">
              <a:off x="2450947" y="4041058"/>
              <a:ext cx="1035226" cy="1387581"/>
            </a:xfrm>
            <a:prstGeom prst="bentArrow">
              <a:avLst>
                <a:gd name="adj1" fmla="val 25000"/>
                <a:gd name="adj2" fmla="val 25000"/>
                <a:gd name="adj3" fmla="val 25000"/>
                <a:gd name="adj4" fmla="val 22855"/>
              </a:avLst>
            </a:prstGeom>
            <a:solidFill>
              <a:srgbClr val="482C89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solidFill>
                  <a:schemeClr val="tx1"/>
                </a:solidFill>
              </a:endParaRPr>
            </a:p>
          </p:txBody>
        </p:sp>
        <p:sp>
          <p:nvSpPr>
            <p:cNvPr id="33" name="Right Arrow 32"/>
            <p:cNvSpPr/>
            <p:nvPr/>
          </p:nvSpPr>
          <p:spPr>
            <a:xfrm>
              <a:off x="6517519" y="4895934"/>
              <a:ext cx="415955" cy="450117"/>
            </a:xfrm>
            <a:prstGeom prst="rightArrow">
              <a:avLst/>
            </a:prstGeom>
            <a:solidFill>
              <a:srgbClr val="482C89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solidFill>
                  <a:schemeClr val="tx1"/>
                </a:solidFill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05208" y="686012"/>
              <a:ext cx="2850509" cy="2701894"/>
            </a:xfrm>
            <a:prstGeom prst="rect">
              <a:avLst/>
            </a:prstGeom>
          </p:spPr>
        </p:pic>
      </p:grp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973393" y="6151505"/>
          <a:ext cx="2487698" cy="6261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64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06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06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6186"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345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>
                    <a:lnL w="12700" cap="flat" cmpd="sng" algn="ctr">
                      <a:solidFill>
                        <a:srgbClr val="6345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345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>
                    <a:lnL w="12700" cap="flat" cmpd="sng" algn="ctr">
                      <a:solidFill>
                        <a:srgbClr val="6345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345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9975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" y="-68824"/>
            <a:ext cx="9144001" cy="6930498"/>
            <a:chOff x="-1" y="-68824"/>
            <a:chExt cx="9144001" cy="6930498"/>
          </a:xfrm>
        </p:grpSpPr>
        <p:sp>
          <p:nvSpPr>
            <p:cNvPr id="4" name="Rectangle 3"/>
            <p:cNvSpPr/>
            <p:nvPr/>
          </p:nvSpPr>
          <p:spPr>
            <a:xfrm>
              <a:off x="0" y="-65842"/>
              <a:ext cx="9144000" cy="6858000"/>
            </a:xfrm>
            <a:prstGeom prst="rect">
              <a:avLst/>
            </a:prstGeom>
            <a:solidFill>
              <a:srgbClr val="FEC52E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ZA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0" y="6114422"/>
              <a:ext cx="9144000" cy="7472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ZA" sz="2000" dirty="0">
                <a:solidFill>
                  <a:schemeClr val="bg1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0" y="-68824"/>
              <a:ext cx="9144000" cy="747252"/>
            </a:xfrm>
            <a:prstGeom prst="rect">
              <a:avLst/>
            </a:prstGeom>
            <a:solidFill>
              <a:srgbClr val="482C89"/>
            </a:solidFill>
            <a:ln>
              <a:solidFill>
                <a:srgbClr val="63459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65113" indent="-265113"/>
              <a:r>
                <a:rPr lang="en-ZA" sz="2000" b="1" dirty="0">
                  <a:solidFill>
                    <a:schemeClr val="bg1"/>
                  </a:solidFill>
                  <a:latin typeface="Corbel" panose="020B0503020204020204" pitchFamily="34" charset="0"/>
                </a:rPr>
                <a:t>	ABANDONED CHILD PROTECTION PROCESS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483" y="6183938"/>
              <a:ext cx="543983" cy="60822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-1" y="688658"/>
              <a:ext cx="977839" cy="54257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ZA" sz="2000" dirty="0">
                  <a:solidFill>
                    <a:schemeClr val="bg1"/>
                  </a:solidFill>
                  <a:latin typeface="Corbel" panose="020B0503020204020204" pitchFamily="34" charset="0"/>
                </a:rPr>
                <a:t>universal needs of the child</a:t>
              </a: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67" y="758174"/>
              <a:ext cx="800100" cy="1133475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47686" y="6243054"/>
              <a:ext cx="652179" cy="489987"/>
            </a:xfrm>
            <a:prstGeom prst="rect">
              <a:avLst/>
            </a:prstGeom>
          </p:spPr>
        </p:pic>
        <p:grpSp>
          <p:nvGrpSpPr>
            <p:cNvPr id="44" name="Group 43"/>
            <p:cNvGrpSpPr/>
            <p:nvPr/>
          </p:nvGrpSpPr>
          <p:grpSpPr>
            <a:xfrm>
              <a:off x="159471" y="1891649"/>
              <a:ext cx="500380" cy="562267"/>
              <a:chOff x="122284" y="1770592"/>
              <a:chExt cx="500380" cy="562267"/>
            </a:xfrm>
          </p:grpSpPr>
          <p:pic>
            <p:nvPicPr>
              <p:cNvPr id="37" name="Picture 36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-7"/>
              <a:stretch/>
            </p:blipFill>
            <p:spPr>
              <a:xfrm>
                <a:off x="122284" y="1827180"/>
                <a:ext cx="500380" cy="505679"/>
              </a:xfrm>
              <a:prstGeom prst="rect">
                <a:avLst/>
              </a:prstGeom>
            </p:spPr>
          </p:pic>
          <p:pic>
            <p:nvPicPr>
              <p:cNvPr id="43" name="Picture 4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96290" y="1770592"/>
                <a:ext cx="334297" cy="403123"/>
              </a:xfrm>
              <a:prstGeom prst="rect">
                <a:avLst/>
              </a:prstGeom>
            </p:spPr>
          </p:pic>
        </p:grp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9350" y="1322232"/>
              <a:ext cx="2495550" cy="3514725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6679" y="985112"/>
              <a:ext cx="3524250" cy="3905250"/>
            </a:xfrm>
            <a:prstGeom prst="rect">
              <a:avLst/>
            </a:prstGeom>
          </p:spPr>
        </p:pic>
        <p:sp>
          <p:nvSpPr>
            <p:cNvPr id="16" name="Right Arrow 15"/>
            <p:cNvSpPr/>
            <p:nvPr/>
          </p:nvSpPr>
          <p:spPr>
            <a:xfrm>
              <a:off x="3504129" y="4196540"/>
              <a:ext cx="1343173" cy="450117"/>
            </a:xfrm>
            <a:prstGeom prst="rightArrow">
              <a:avLst/>
            </a:prstGeom>
            <a:solidFill>
              <a:srgbClr val="482C89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973393" y="6151505"/>
          <a:ext cx="806428" cy="6261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64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6186"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345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3504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" y="-68824"/>
            <a:ext cx="9144001" cy="6930498"/>
            <a:chOff x="-1" y="-68824"/>
            <a:chExt cx="9144001" cy="6930498"/>
          </a:xfrm>
        </p:grpSpPr>
        <p:sp>
          <p:nvSpPr>
            <p:cNvPr id="4" name="Rectangle 3"/>
            <p:cNvSpPr/>
            <p:nvPr/>
          </p:nvSpPr>
          <p:spPr>
            <a:xfrm>
              <a:off x="0" y="-65842"/>
              <a:ext cx="9144000" cy="6858000"/>
            </a:xfrm>
            <a:prstGeom prst="rect">
              <a:avLst/>
            </a:prstGeom>
            <a:solidFill>
              <a:srgbClr val="FEC52E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ZA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0" y="6114422"/>
              <a:ext cx="9144000" cy="7472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ZA" sz="2000" dirty="0">
                <a:solidFill>
                  <a:schemeClr val="bg1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0" y="-68824"/>
              <a:ext cx="9144000" cy="747252"/>
            </a:xfrm>
            <a:prstGeom prst="rect">
              <a:avLst/>
            </a:prstGeom>
            <a:solidFill>
              <a:srgbClr val="482C89"/>
            </a:solidFill>
            <a:ln>
              <a:solidFill>
                <a:srgbClr val="63459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65113" indent="-265113"/>
              <a:r>
                <a:rPr lang="en-ZA" sz="2000" b="1" dirty="0">
                  <a:solidFill>
                    <a:schemeClr val="bg1"/>
                  </a:solidFill>
                  <a:latin typeface="Corbel" panose="020B0503020204020204" pitchFamily="34" charset="0"/>
                </a:rPr>
                <a:t>	ABANDONED CHILD PROTECTION PROCESS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483" y="6183938"/>
              <a:ext cx="543983" cy="60822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-1" y="688658"/>
              <a:ext cx="977839" cy="54257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ZA" sz="2000" dirty="0">
                  <a:solidFill>
                    <a:schemeClr val="bg1"/>
                  </a:solidFill>
                  <a:latin typeface="Corbel" panose="020B0503020204020204" pitchFamily="34" charset="0"/>
                </a:rPr>
                <a:t>universal needs of the child</a:t>
              </a: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67" y="758174"/>
              <a:ext cx="800100" cy="1133475"/>
            </a:xfrm>
            <a:prstGeom prst="rect">
              <a:avLst/>
            </a:prstGeom>
          </p:spPr>
        </p:pic>
        <p:grpSp>
          <p:nvGrpSpPr>
            <p:cNvPr id="44" name="Group 43"/>
            <p:cNvGrpSpPr/>
            <p:nvPr/>
          </p:nvGrpSpPr>
          <p:grpSpPr>
            <a:xfrm>
              <a:off x="159471" y="1891649"/>
              <a:ext cx="500380" cy="562267"/>
              <a:chOff x="122284" y="1770592"/>
              <a:chExt cx="500380" cy="562267"/>
            </a:xfrm>
          </p:grpSpPr>
          <p:pic>
            <p:nvPicPr>
              <p:cNvPr id="37" name="Picture 36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-7"/>
              <a:stretch/>
            </p:blipFill>
            <p:spPr>
              <a:xfrm>
                <a:off x="122284" y="1827180"/>
                <a:ext cx="500380" cy="505679"/>
              </a:xfrm>
              <a:prstGeom prst="rect">
                <a:avLst/>
              </a:prstGeom>
            </p:spPr>
          </p:pic>
          <p:pic>
            <p:nvPicPr>
              <p:cNvPr id="43" name="Picture 42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96290" y="1770592"/>
                <a:ext cx="334297" cy="403123"/>
              </a:xfrm>
              <a:prstGeom prst="rect">
                <a:avLst/>
              </a:prstGeom>
            </p:spPr>
          </p:pic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1315" y="1114884"/>
              <a:ext cx="3028950" cy="305752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37793" y="735820"/>
              <a:ext cx="4972050" cy="4757564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6167" y="2521210"/>
              <a:ext cx="751840" cy="100584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3002"/>
            <a:stretch/>
          </p:blipFill>
          <p:spPr>
            <a:xfrm>
              <a:off x="1011863" y="6183938"/>
              <a:ext cx="548640" cy="609600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6000" y="3551067"/>
              <a:ext cx="865836" cy="1083735"/>
            </a:xfrm>
            <a:prstGeom prst="rect">
              <a:avLst/>
            </a:prstGeom>
          </p:spPr>
        </p:pic>
        <p:sp>
          <p:nvSpPr>
            <p:cNvPr id="19" name="Bent Arrow 18"/>
            <p:cNvSpPr/>
            <p:nvPr/>
          </p:nvSpPr>
          <p:spPr>
            <a:xfrm flipV="1">
              <a:off x="2772809" y="4060722"/>
              <a:ext cx="2151010" cy="1432662"/>
            </a:xfrm>
            <a:prstGeom prst="bentArrow">
              <a:avLst>
                <a:gd name="adj1" fmla="val 17451"/>
                <a:gd name="adj2" fmla="val 20882"/>
                <a:gd name="adj3" fmla="val 25000"/>
                <a:gd name="adj4" fmla="val 15306"/>
              </a:avLst>
            </a:prstGeom>
            <a:solidFill>
              <a:srgbClr val="482C89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973393" y="6151505"/>
          <a:ext cx="806428" cy="6261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64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6186"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345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5150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" y="-68824"/>
            <a:ext cx="9144001" cy="6930498"/>
            <a:chOff x="-1" y="-68824"/>
            <a:chExt cx="9144001" cy="6930498"/>
          </a:xfrm>
        </p:grpSpPr>
        <p:sp>
          <p:nvSpPr>
            <p:cNvPr id="4" name="Rectangle 3"/>
            <p:cNvSpPr/>
            <p:nvPr/>
          </p:nvSpPr>
          <p:spPr>
            <a:xfrm>
              <a:off x="0" y="-65842"/>
              <a:ext cx="9144000" cy="6858000"/>
            </a:xfrm>
            <a:prstGeom prst="rect">
              <a:avLst/>
            </a:prstGeom>
            <a:solidFill>
              <a:srgbClr val="FEC52E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ZA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0" y="6114422"/>
              <a:ext cx="9144000" cy="7472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ZA" sz="2000" dirty="0">
                <a:solidFill>
                  <a:schemeClr val="bg1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0" y="-68824"/>
              <a:ext cx="9144000" cy="747252"/>
            </a:xfrm>
            <a:prstGeom prst="rect">
              <a:avLst/>
            </a:prstGeom>
            <a:solidFill>
              <a:srgbClr val="482C89"/>
            </a:solidFill>
            <a:ln>
              <a:solidFill>
                <a:srgbClr val="63459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65113" indent="-265113"/>
              <a:r>
                <a:rPr lang="en-ZA" sz="2000" b="1" dirty="0">
                  <a:solidFill>
                    <a:schemeClr val="bg1"/>
                  </a:solidFill>
                  <a:latin typeface="Corbel" panose="020B0503020204020204" pitchFamily="34" charset="0"/>
                </a:rPr>
                <a:t>	ABANDONED CHILD PROTECTION PROCESS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483" y="6183938"/>
              <a:ext cx="543983" cy="60822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-1" y="688658"/>
              <a:ext cx="977839" cy="54257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ZA" sz="2000" dirty="0">
                  <a:solidFill>
                    <a:schemeClr val="bg1"/>
                  </a:solidFill>
                  <a:latin typeface="Corbel" panose="020B0503020204020204" pitchFamily="34" charset="0"/>
                </a:rPr>
                <a:t>universal needs of the child</a:t>
              </a:r>
            </a:p>
          </p:txBody>
        </p:sp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8981" y="757177"/>
              <a:ext cx="751840" cy="1005840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8981" y="3031161"/>
              <a:ext cx="811832" cy="1046537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2338" y="947820"/>
              <a:ext cx="4960937" cy="5097086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7"/>
            <a:stretch/>
          </p:blipFill>
          <p:spPr>
            <a:xfrm>
              <a:off x="201808" y="1773247"/>
              <a:ext cx="500380" cy="505679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5000" y="4093801"/>
              <a:ext cx="816078" cy="904568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62652" y="2283218"/>
              <a:ext cx="540774" cy="678427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3691"/>
            <a:stretch/>
          </p:blipFill>
          <p:spPr>
            <a:xfrm>
              <a:off x="1790638" y="6197996"/>
              <a:ext cx="776748" cy="580104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3002"/>
            <a:stretch/>
          </p:blipFill>
          <p:spPr>
            <a:xfrm>
              <a:off x="1011863" y="6183938"/>
              <a:ext cx="548640" cy="609600"/>
            </a:xfrm>
            <a:prstGeom prst="rect">
              <a:avLst/>
            </a:prstGeom>
          </p:spPr>
        </p:pic>
      </p:grp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973393" y="6151505"/>
          <a:ext cx="806428" cy="6261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64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6186"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345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7087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" y="-68824"/>
            <a:ext cx="9144001" cy="6930498"/>
            <a:chOff x="-1" y="-68824"/>
            <a:chExt cx="9144001" cy="6930498"/>
          </a:xfrm>
        </p:grpSpPr>
        <p:sp>
          <p:nvSpPr>
            <p:cNvPr id="4" name="Rectangle 3"/>
            <p:cNvSpPr/>
            <p:nvPr/>
          </p:nvSpPr>
          <p:spPr>
            <a:xfrm>
              <a:off x="0" y="-65842"/>
              <a:ext cx="9144000" cy="6858000"/>
            </a:xfrm>
            <a:prstGeom prst="rect">
              <a:avLst/>
            </a:prstGeom>
            <a:solidFill>
              <a:srgbClr val="FEC52E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ZA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0" y="6114422"/>
              <a:ext cx="9144000" cy="7472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ZA" sz="2000" dirty="0">
                <a:solidFill>
                  <a:schemeClr val="bg1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0" y="-68824"/>
              <a:ext cx="9144000" cy="747252"/>
            </a:xfrm>
            <a:prstGeom prst="rect">
              <a:avLst/>
            </a:prstGeom>
            <a:solidFill>
              <a:srgbClr val="482C89"/>
            </a:solidFill>
            <a:ln>
              <a:solidFill>
                <a:srgbClr val="63459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65113" indent="-265113"/>
              <a:r>
                <a:rPr lang="en-ZA" sz="2000" b="1" dirty="0">
                  <a:solidFill>
                    <a:schemeClr val="bg1"/>
                  </a:solidFill>
                  <a:latin typeface="Corbel" panose="020B0503020204020204" pitchFamily="34" charset="0"/>
                </a:rPr>
                <a:t>	ABANDONED CHILD PROTECTION PROCESS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483" y="6183938"/>
              <a:ext cx="543983" cy="60822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-1" y="688658"/>
              <a:ext cx="977839" cy="54257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ZA" sz="2000" dirty="0">
                  <a:solidFill>
                    <a:schemeClr val="bg1"/>
                  </a:solidFill>
                  <a:latin typeface="Corbel" panose="020B0503020204020204" pitchFamily="34" charset="0"/>
                </a:rPr>
                <a:t>universal needs of the child</a:t>
              </a:r>
            </a:p>
          </p:txBody>
        </p:sp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8981" y="757177"/>
              <a:ext cx="751840" cy="1005840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9834" y="4120060"/>
              <a:ext cx="811832" cy="1046537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7"/>
            <a:stretch/>
          </p:blipFill>
          <p:spPr>
            <a:xfrm>
              <a:off x="201808" y="1773247"/>
              <a:ext cx="500380" cy="50567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30257" y="688658"/>
              <a:ext cx="2830352" cy="2352007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8522" y="3302219"/>
              <a:ext cx="2762250" cy="270510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2112" y="3165033"/>
              <a:ext cx="2703182" cy="2075477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46697" y="2986883"/>
              <a:ext cx="3252444" cy="694123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/>
            <a:stretch/>
          </p:blipFill>
          <p:spPr>
            <a:xfrm>
              <a:off x="2956491" y="5251769"/>
              <a:ext cx="2695074" cy="747464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10190" y="2289156"/>
              <a:ext cx="540774" cy="855406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98866" y="3187635"/>
              <a:ext cx="580103" cy="884904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30257" y="6155216"/>
              <a:ext cx="347215" cy="395947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721283" y="6240249"/>
              <a:ext cx="422788" cy="412954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695455" y="6155216"/>
              <a:ext cx="318173" cy="480959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977838" y="6471173"/>
              <a:ext cx="85205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ZA" sz="800" i="1" dirty="0">
                  <a:solidFill>
                    <a:srgbClr val="482C8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Medical Assessment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737235" y="6277642"/>
              <a:ext cx="85205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ZA" sz="800" i="1" dirty="0">
                  <a:solidFill>
                    <a:srgbClr val="482C8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AGE</a:t>
              </a:r>
            </a:p>
            <a:p>
              <a:pPr algn="ctr"/>
              <a:r>
                <a:rPr lang="en-ZA" sz="800" i="1" dirty="0">
                  <a:solidFill>
                    <a:srgbClr val="482C8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Assessment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428513" y="6611803"/>
              <a:ext cx="85205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ZA" sz="800" i="1" dirty="0">
                  <a:solidFill>
                    <a:srgbClr val="482C8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Advertisement</a:t>
              </a:r>
            </a:p>
          </p:txBody>
        </p:sp>
        <p:sp>
          <p:nvSpPr>
            <p:cNvPr id="39" name="Bent Arrow 38"/>
            <p:cNvSpPr/>
            <p:nvPr/>
          </p:nvSpPr>
          <p:spPr>
            <a:xfrm flipV="1">
              <a:off x="1921265" y="3598606"/>
              <a:ext cx="1035226" cy="2269316"/>
            </a:xfrm>
            <a:prstGeom prst="bentArrow">
              <a:avLst>
                <a:gd name="adj1" fmla="val 25000"/>
                <a:gd name="adj2" fmla="val 25000"/>
                <a:gd name="adj3" fmla="val 25000"/>
                <a:gd name="adj4" fmla="val 22855"/>
              </a:avLst>
            </a:prstGeom>
            <a:solidFill>
              <a:srgbClr val="482C89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>
                <a:solidFill>
                  <a:schemeClr val="tx1"/>
                </a:solidFill>
              </a:endParaRPr>
            </a:p>
          </p:txBody>
        </p:sp>
        <p:sp>
          <p:nvSpPr>
            <p:cNvPr id="40" name="Right Arrow 39"/>
            <p:cNvSpPr/>
            <p:nvPr/>
          </p:nvSpPr>
          <p:spPr>
            <a:xfrm>
              <a:off x="5598139" y="5400442"/>
              <a:ext cx="630383" cy="450117"/>
            </a:xfrm>
            <a:prstGeom prst="rightArrow">
              <a:avLst/>
            </a:prstGeom>
            <a:solidFill>
              <a:srgbClr val="482C89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973393" y="6151505"/>
          <a:ext cx="2487698" cy="6261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64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06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06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6186"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345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>
                    <a:lnL w="12700" cap="flat" cmpd="sng" algn="ctr">
                      <a:solidFill>
                        <a:srgbClr val="6345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345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>
                    <a:lnL w="12700" cap="flat" cmpd="sng" algn="ctr">
                      <a:solidFill>
                        <a:srgbClr val="6345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345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0164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" y="-68824"/>
            <a:ext cx="9144001" cy="6930498"/>
            <a:chOff x="-1" y="-68824"/>
            <a:chExt cx="9144001" cy="6930498"/>
          </a:xfrm>
        </p:grpSpPr>
        <p:sp>
          <p:nvSpPr>
            <p:cNvPr id="4" name="Rectangle 3"/>
            <p:cNvSpPr/>
            <p:nvPr/>
          </p:nvSpPr>
          <p:spPr>
            <a:xfrm>
              <a:off x="0" y="-65842"/>
              <a:ext cx="9144000" cy="6858000"/>
            </a:xfrm>
            <a:prstGeom prst="rect">
              <a:avLst/>
            </a:prstGeom>
            <a:solidFill>
              <a:srgbClr val="FEC52E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ZA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0" y="6114422"/>
              <a:ext cx="9144000" cy="7472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ZA" sz="2000" dirty="0">
                <a:solidFill>
                  <a:schemeClr val="bg1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0" y="-68824"/>
              <a:ext cx="9144000" cy="747252"/>
            </a:xfrm>
            <a:prstGeom prst="rect">
              <a:avLst/>
            </a:prstGeom>
            <a:solidFill>
              <a:srgbClr val="482C89"/>
            </a:solidFill>
            <a:ln>
              <a:solidFill>
                <a:srgbClr val="63459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65113" indent="-265113"/>
              <a:r>
                <a:rPr lang="en-ZA" sz="2000" b="1" dirty="0">
                  <a:solidFill>
                    <a:schemeClr val="bg1"/>
                  </a:solidFill>
                  <a:latin typeface="Corbel" panose="020B0503020204020204" pitchFamily="34" charset="0"/>
                </a:rPr>
                <a:t>	ABANDONED CHILD PROTECTION PROCESS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483" y="6183938"/>
              <a:ext cx="543983" cy="60822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-1" y="688658"/>
              <a:ext cx="977839" cy="54257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ZA" sz="2000" dirty="0">
                  <a:solidFill>
                    <a:schemeClr val="bg1"/>
                  </a:solidFill>
                  <a:latin typeface="Corbel" panose="020B0503020204020204" pitchFamily="34" charset="0"/>
                </a:rPr>
                <a:t>universal needs of the child</a:t>
              </a: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3780" y="757177"/>
              <a:ext cx="2762250" cy="2924175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0146" y="4724358"/>
              <a:ext cx="871285" cy="897294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3340" y="4772457"/>
              <a:ext cx="1074174" cy="880130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992433" y="4757609"/>
              <a:ext cx="1046521" cy="897294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2308" y="4724358"/>
              <a:ext cx="894462" cy="867150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76225" y="4736574"/>
              <a:ext cx="1103044" cy="885078"/>
            </a:xfrm>
            <a:prstGeom prst="rect">
              <a:avLst/>
            </a:prstGeom>
          </p:spPr>
        </p:pic>
        <p:sp>
          <p:nvSpPr>
            <p:cNvPr id="48" name="Rectangle 47"/>
            <p:cNvSpPr/>
            <p:nvPr/>
          </p:nvSpPr>
          <p:spPr>
            <a:xfrm>
              <a:off x="4707075" y="3624674"/>
              <a:ext cx="258215" cy="553106"/>
            </a:xfrm>
            <a:prstGeom prst="rect">
              <a:avLst/>
            </a:prstGeom>
            <a:solidFill>
              <a:srgbClr val="482C89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50" name="Right Arrow 49"/>
            <p:cNvSpPr/>
            <p:nvPr/>
          </p:nvSpPr>
          <p:spPr>
            <a:xfrm rot="5400000">
              <a:off x="2280855" y="4161556"/>
              <a:ext cx="467677" cy="484632"/>
            </a:xfrm>
            <a:prstGeom prst="rightArrow">
              <a:avLst/>
            </a:prstGeom>
            <a:solidFill>
              <a:srgbClr val="482C89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solidFill>
                  <a:schemeClr val="bg1"/>
                </a:solidFill>
              </a:endParaRPr>
            </a:p>
          </p:txBody>
        </p:sp>
        <p:sp>
          <p:nvSpPr>
            <p:cNvPr id="51" name="Right Arrow 50"/>
            <p:cNvSpPr/>
            <p:nvPr/>
          </p:nvSpPr>
          <p:spPr>
            <a:xfrm rot="5400000">
              <a:off x="3436323" y="4161556"/>
              <a:ext cx="467677" cy="484632"/>
            </a:xfrm>
            <a:prstGeom prst="rightArrow">
              <a:avLst/>
            </a:prstGeom>
            <a:solidFill>
              <a:srgbClr val="482C89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solidFill>
                  <a:schemeClr val="bg1"/>
                </a:solidFill>
              </a:endParaRPr>
            </a:p>
          </p:txBody>
        </p:sp>
        <p:sp>
          <p:nvSpPr>
            <p:cNvPr id="52" name="Right Arrow 51"/>
            <p:cNvSpPr/>
            <p:nvPr/>
          </p:nvSpPr>
          <p:spPr>
            <a:xfrm rot="5400000">
              <a:off x="4624278" y="4169304"/>
              <a:ext cx="467677" cy="484632"/>
            </a:xfrm>
            <a:prstGeom prst="rightArrow">
              <a:avLst/>
            </a:prstGeom>
            <a:solidFill>
              <a:srgbClr val="482C89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solidFill>
                  <a:schemeClr val="bg1"/>
                </a:solidFill>
              </a:endParaRPr>
            </a:p>
          </p:txBody>
        </p:sp>
        <p:sp>
          <p:nvSpPr>
            <p:cNvPr id="53" name="Right Arrow 52"/>
            <p:cNvSpPr/>
            <p:nvPr/>
          </p:nvSpPr>
          <p:spPr>
            <a:xfrm rot="5400000">
              <a:off x="5903508" y="4169305"/>
              <a:ext cx="467677" cy="484632"/>
            </a:xfrm>
            <a:prstGeom prst="rightArrow">
              <a:avLst/>
            </a:prstGeom>
            <a:solidFill>
              <a:srgbClr val="482C89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solidFill>
                  <a:schemeClr val="bg1"/>
                </a:solidFill>
              </a:endParaRPr>
            </a:p>
          </p:txBody>
        </p:sp>
        <p:sp>
          <p:nvSpPr>
            <p:cNvPr id="54" name="Right Arrow 53"/>
            <p:cNvSpPr/>
            <p:nvPr/>
          </p:nvSpPr>
          <p:spPr>
            <a:xfrm rot="5400000">
              <a:off x="6995803" y="4169304"/>
              <a:ext cx="467677" cy="484632"/>
            </a:xfrm>
            <a:prstGeom prst="rightArrow">
              <a:avLst/>
            </a:prstGeom>
            <a:solidFill>
              <a:srgbClr val="482C89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solidFill>
                  <a:schemeClr val="bg1"/>
                </a:solidFill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2376340" y="4069420"/>
              <a:ext cx="4997854" cy="234187"/>
            </a:xfrm>
            <a:prstGeom prst="rect">
              <a:avLst/>
            </a:prstGeom>
            <a:solidFill>
              <a:srgbClr val="482C89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pic>
          <p:nvPicPr>
            <p:cNvPr id="60" name="Picture 59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85993" y="6242241"/>
              <a:ext cx="589935" cy="491613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4364" y="1804216"/>
              <a:ext cx="781073" cy="1049914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4364" y="839965"/>
              <a:ext cx="717755" cy="894735"/>
            </a:xfrm>
            <a:prstGeom prst="rect">
              <a:avLst/>
            </a:prstGeom>
          </p:spPr>
        </p:pic>
      </p:grp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973393" y="6151505"/>
          <a:ext cx="806428" cy="6261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64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6186"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345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6272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" y="-68824"/>
            <a:ext cx="9144001" cy="6930498"/>
            <a:chOff x="-1" y="-68824"/>
            <a:chExt cx="9144001" cy="6930498"/>
          </a:xfrm>
        </p:grpSpPr>
        <p:sp>
          <p:nvSpPr>
            <p:cNvPr id="4" name="Rectangle 3"/>
            <p:cNvSpPr/>
            <p:nvPr/>
          </p:nvSpPr>
          <p:spPr>
            <a:xfrm>
              <a:off x="0" y="-65842"/>
              <a:ext cx="9144000" cy="6858000"/>
            </a:xfrm>
            <a:prstGeom prst="rect">
              <a:avLst/>
            </a:prstGeom>
            <a:solidFill>
              <a:srgbClr val="FEC52E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ZA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0" y="6114422"/>
              <a:ext cx="9144000" cy="7472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ZA" sz="2000" dirty="0">
                <a:solidFill>
                  <a:schemeClr val="bg1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0" y="-68824"/>
              <a:ext cx="9144000" cy="747252"/>
            </a:xfrm>
            <a:prstGeom prst="rect">
              <a:avLst/>
            </a:prstGeom>
            <a:solidFill>
              <a:srgbClr val="482C89"/>
            </a:solidFill>
            <a:ln>
              <a:solidFill>
                <a:srgbClr val="63459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65113" indent="-265113"/>
              <a:r>
                <a:rPr lang="en-ZA" sz="2000" b="1" dirty="0">
                  <a:solidFill>
                    <a:schemeClr val="bg1"/>
                  </a:solidFill>
                  <a:latin typeface="Corbel" panose="020B0503020204020204" pitchFamily="34" charset="0"/>
                </a:rPr>
                <a:t>	ABANDONED CHILD PROTECTION PROCESS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483" y="6183938"/>
              <a:ext cx="543983" cy="60822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-1" y="688658"/>
              <a:ext cx="977839" cy="54257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ZA" sz="2000" dirty="0">
                  <a:solidFill>
                    <a:schemeClr val="bg1"/>
                  </a:solidFill>
                  <a:latin typeface="Corbel" panose="020B0503020204020204" pitchFamily="34" charset="0"/>
                </a:rPr>
                <a:t>universal needs of the child</a:t>
              </a:r>
            </a:p>
          </p:txBody>
        </p:sp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728413" y="881903"/>
              <a:ext cx="1046521" cy="897294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550" y="1758739"/>
              <a:ext cx="894735" cy="909042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69369" y="757084"/>
              <a:ext cx="587715" cy="934125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9329" y="2735311"/>
              <a:ext cx="717755" cy="894735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7"/>
            <a:stretch/>
          </p:blipFill>
          <p:spPr>
            <a:xfrm>
              <a:off x="148016" y="3693970"/>
              <a:ext cx="500380" cy="505679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80284" y="6217661"/>
              <a:ext cx="491613" cy="540774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360"/>
            <a:stretch/>
          </p:blipFill>
          <p:spPr>
            <a:xfrm>
              <a:off x="1877960" y="6192390"/>
              <a:ext cx="540775" cy="599768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724798" y="6183938"/>
              <a:ext cx="727588" cy="609601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622731" y="6138604"/>
              <a:ext cx="471949" cy="599769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385186" y="6288475"/>
              <a:ext cx="688259" cy="471949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9800" y="2081212"/>
              <a:ext cx="4724400" cy="2695575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9975" y="4555552"/>
              <a:ext cx="1924050" cy="790575"/>
            </a:xfrm>
            <a:prstGeom prst="rect">
              <a:avLst/>
            </a:prstGeom>
          </p:spPr>
        </p:pic>
      </p:grp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973393" y="6151505"/>
          <a:ext cx="3328333" cy="6261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64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06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06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06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26186"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345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>
                    <a:lnL w="12700" cap="flat" cmpd="sng" algn="ctr">
                      <a:solidFill>
                        <a:srgbClr val="6345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345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>
                    <a:lnL w="12700" cap="flat" cmpd="sng" algn="ctr">
                      <a:solidFill>
                        <a:srgbClr val="6345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345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>
                    <a:lnL w="12700" cap="flat" cmpd="sng" algn="ctr">
                      <a:solidFill>
                        <a:srgbClr val="6345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345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52972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" y="-68824"/>
            <a:ext cx="9144001" cy="6930498"/>
            <a:chOff x="-1" y="-68824"/>
            <a:chExt cx="9144001" cy="6930498"/>
          </a:xfrm>
        </p:grpSpPr>
        <p:sp>
          <p:nvSpPr>
            <p:cNvPr id="4" name="Rectangle 3"/>
            <p:cNvSpPr/>
            <p:nvPr/>
          </p:nvSpPr>
          <p:spPr>
            <a:xfrm>
              <a:off x="0" y="-65842"/>
              <a:ext cx="9144000" cy="6858000"/>
            </a:xfrm>
            <a:prstGeom prst="rect">
              <a:avLst/>
            </a:prstGeom>
            <a:solidFill>
              <a:srgbClr val="FEC52E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ZA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0" y="6114422"/>
              <a:ext cx="9144000" cy="7472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ZA" sz="2000" dirty="0">
                <a:solidFill>
                  <a:schemeClr val="bg1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0" y="-68824"/>
              <a:ext cx="9144000" cy="747252"/>
            </a:xfrm>
            <a:prstGeom prst="rect">
              <a:avLst/>
            </a:prstGeom>
            <a:solidFill>
              <a:srgbClr val="482C89"/>
            </a:solidFill>
            <a:ln>
              <a:solidFill>
                <a:srgbClr val="63459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65113" indent="-265113"/>
              <a:r>
                <a:rPr lang="en-ZA" sz="2000" b="1" dirty="0">
                  <a:solidFill>
                    <a:schemeClr val="bg1"/>
                  </a:solidFill>
                  <a:latin typeface="Corbel" panose="020B0503020204020204" pitchFamily="34" charset="0"/>
                </a:rPr>
                <a:t>	ABANDONED CHILD PROTECTION PROCESS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483" y="6183938"/>
              <a:ext cx="543983" cy="60822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-1" y="688658"/>
              <a:ext cx="977839" cy="54257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ZA" sz="2000" dirty="0">
                  <a:solidFill>
                    <a:schemeClr val="bg1"/>
                  </a:solidFill>
                  <a:latin typeface="Corbel" panose="020B0503020204020204" pitchFamily="34" charset="0"/>
                </a:rPr>
                <a:t>universal needs of the child</a:t>
              </a: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02719" y="856694"/>
              <a:ext cx="1074174" cy="880130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368665" y="1736825"/>
              <a:ext cx="4714875" cy="2923666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69369" y="757084"/>
              <a:ext cx="587715" cy="934125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9329" y="2735311"/>
              <a:ext cx="717755" cy="894735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7"/>
            <a:stretch/>
          </p:blipFill>
          <p:spPr>
            <a:xfrm>
              <a:off x="148016" y="3693970"/>
              <a:ext cx="500380" cy="505679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187" y="1795985"/>
              <a:ext cx="816078" cy="904568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40955" y="6271047"/>
              <a:ext cx="550608" cy="521111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1588"/>
            <a:stretch/>
          </p:blipFill>
          <p:spPr>
            <a:xfrm>
              <a:off x="1903274" y="6227148"/>
              <a:ext cx="668594" cy="599768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723536" y="6173416"/>
              <a:ext cx="589936" cy="629264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533433" y="6202567"/>
              <a:ext cx="648929" cy="648929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7897" y="4761748"/>
              <a:ext cx="1847850" cy="790575"/>
            </a:xfrm>
            <a:prstGeom prst="rect">
              <a:avLst/>
            </a:prstGeom>
          </p:spPr>
        </p:pic>
      </p:grp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973393" y="6151505"/>
          <a:ext cx="2487698" cy="6261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64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06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06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6186"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345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>
                    <a:lnL w="12700" cap="flat" cmpd="sng" algn="ctr">
                      <a:solidFill>
                        <a:srgbClr val="6345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345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>
                    <a:lnL w="12700" cap="flat" cmpd="sng" algn="ctr">
                      <a:solidFill>
                        <a:srgbClr val="6345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345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47673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19268</TotalTime>
  <Words>162</Words>
  <Application>Microsoft Office PowerPoint</Application>
  <PresentationFormat>On-screen Show (4:3)</PresentationFormat>
  <Paragraphs>39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Century Gothic</vt:lpstr>
      <vt:lpstr>Corbel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Dee Blackie</dc:creator>
  <cp:lastModifiedBy>Dee Blackie</cp:lastModifiedBy>
  <cp:revision>765</cp:revision>
  <cp:lastPrinted>2020-11-10T18:22:51Z</cp:lastPrinted>
  <dcterms:created xsi:type="dcterms:W3CDTF">2015-05-17T14:23:03Z</dcterms:created>
  <dcterms:modified xsi:type="dcterms:W3CDTF">2020-11-26T14:29:01Z</dcterms:modified>
</cp:coreProperties>
</file>