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tags/tag7.xml" ContentType="application/vnd.openxmlformats-officedocument.presentationml.tags+xml"/>
  <Override PartName="/ppt/notesSlides/notesSlide22.xml" ContentType="application/vnd.openxmlformats-officedocument.presentationml.notesSlide+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tags/tag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9.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48.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0.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sldIdLst>
    <p:sldId id="460" r:id="rId2"/>
    <p:sldId id="1851" r:id="rId3"/>
    <p:sldId id="462" r:id="rId4"/>
    <p:sldId id="2196" r:id="rId5"/>
    <p:sldId id="2219" r:id="rId6"/>
    <p:sldId id="2220" r:id="rId7"/>
    <p:sldId id="1866" r:id="rId8"/>
    <p:sldId id="2218" r:id="rId9"/>
    <p:sldId id="2198" r:id="rId10"/>
    <p:sldId id="2199" r:id="rId11"/>
    <p:sldId id="2221" r:id="rId12"/>
    <p:sldId id="1744" r:id="rId13"/>
    <p:sldId id="623" r:id="rId14"/>
    <p:sldId id="624" r:id="rId15"/>
    <p:sldId id="625" r:id="rId16"/>
    <p:sldId id="626" r:id="rId17"/>
    <p:sldId id="630" r:id="rId18"/>
    <p:sldId id="631" r:id="rId19"/>
    <p:sldId id="632" r:id="rId20"/>
    <p:sldId id="627" r:id="rId21"/>
    <p:sldId id="622" r:id="rId22"/>
    <p:sldId id="2200" r:id="rId23"/>
    <p:sldId id="2201" r:id="rId24"/>
    <p:sldId id="2202" r:id="rId25"/>
    <p:sldId id="2203" r:id="rId26"/>
    <p:sldId id="1749" r:id="rId27"/>
    <p:sldId id="2204" r:id="rId28"/>
    <p:sldId id="2205" r:id="rId29"/>
    <p:sldId id="2206" r:id="rId30"/>
    <p:sldId id="2173" r:id="rId31"/>
    <p:sldId id="463" r:id="rId32"/>
    <p:sldId id="467" r:id="rId33"/>
    <p:sldId id="1854" r:id="rId34"/>
    <p:sldId id="2207" r:id="rId35"/>
    <p:sldId id="2208" r:id="rId36"/>
    <p:sldId id="2209" r:id="rId37"/>
    <p:sldId id="2211" r:id="rId38"/>
    <p:sldId id="2172" r:id="rId39"/>
    <p:sldId id="2213" r:id="rId40"/>
    <p:sldId id="2214" r:id="rId41"/>
    <p:sldId id="2217" r:id="rId42"/>
    <p:sldId id="1857" r:id="rId43"/>
    <p:sldId id="1703" r:id="rId44"/>
    <p:sldId id="647" r:id="rId45"/>
    <p:sldId id="652" r:id="rId46"/>
    <p:sldId id="1918" r:id="rId47"/>
    <p:sldId id="2175" r:id="rId48"/>
    <p:sldId id="1858" r:id="rId49"/>
    <p:sldId id="1919" r:id="rId50"/>
    <p:sldId id="1767" r:id="rId51"/>
    <p:sldId id="1846" r:id="rId52"/>
    <p:sldId id="1774" r:id="rId53"/>
    <p:sldId id="1786" r:id="rId54"/>
    <p:sldId id="1772" r:id="rId55"/>
    <p:sldId id="1921" r:id="rId56"/>
    <p:sldId id="1849" r:id="rId57"/>
    <p:sldId id="2004" r:id="rId58"/>
    <p:sldId id="2176" r:id="rId59"/>
    <p:sldId id="2024" r:id="rId60"/>
    <p:sldId id="322" r:id="rId61"/>
    <p:sldId id="2191" r:id="rId62"/>
    <p:sldId id="1713" r:id="rId63"/>
    <p:sldId id="2194" r:id="rId64"/>
    <p:sldId id="2215" r:id="rId65"/>
    <p:sldId id="2058" r:id="rId66"/>
    <p:sldId id="2003" r:id="rId67"/>
    <p:sldId id="1943" r:id="rId68"/>
    <p:sldId id="2084" r:id="rId69"/>
    <p:sldId id="1944" r:id="rId70"/>
    <p:sldId id="2002" r:id="rId71"/>
    <p:sldId id="2085" r:id="rId72"/>
    <p:sldId id="1992" r:id="rId73"/>
    <p:sldId id="2216" r:id="rId74"/>
    <p:sldId id="1960" r:id="rId75"/>
    <p:sldId id="2078"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0099"/>
    <a:srgbClr val="F7C03C"/>
    <a:srgbClr val="6E6E70"/>
    <a:srgbClr val="E9F2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18"/>
    <p:restoredTop sz="85442"/>
  </p:normalViewPr>
  <p:slideViewPr>
    <p:cSldViewPr snapToGrid="0" snapToObjects="1">
      <p:cViewPr varScale="1">
        <p:scale>
          <a:sx n="108" d="100"/>
          <a:sy n="108" d="100"/>
        </p:scale>
        <p:origin x="1384" y="20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9" d="100"/>
          <a:sy n="89" d="100"/>
        </p:scale>
        <p:origin x="3272"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38:00.052"/>
    </inkml:context>
    <inkml:brush xml:id="br0">
      <inkml:brushProperty name="width" value="0.05" units="cm"/>
      <inkml:brushProperty name="height" value="0.05" units="cm"/>
      <inkml:brushProperty name="color" value="#FFC62B"/>
    </inkml:brush>
  </inkml:definitions>
  <inkml:trace contextRef="#ctx0" brushRef="#br0">313 122 24575,'0'6'0,"0"0"0,2-2 0,-1 2 0,0-2 0,1 0 0,0 7 0,1-7 0,0 9 0,-2-8 0,0 2 0,1-4 0,-1 2 0,1-3 0,-1 3 0,0-1 0,1-4 0,-2-4 0,0-1 0,0-3 0,0 4 0,0 0 0,0-5 0,0 4 0,0-14 0,0 13 0,0-12 0,0 12 0,0-10 0,0 10 0,0-9 0,0 10 0,-2-8 0,1 8 0,-2-6 0,2 6 0,-1 3 0,4 6 0,-1 1 0,1 2 0,-1-1 0,0-1 0,1 6 0,-2-6 0,0 8 0,0-8 0,0 8 0,0-7 0,0 7 0,0-9 0,0 6 0,0-6 0,0 2 0,0-2 0,-2 0 0,1-3 0,0-4 0,1-1 0,0-5 0,0 4 0,0-14 0,0 13 0,0-22 0,0 21 0,0-17 0,0 18 0,0-10 0,0 11 0,0-5 0,0 6 0,0 4 0,-2 2 0,1 2 0,-2 2 0,0-2 0,-8 7 0,5-5 0,-16 13 0,14-14 0,-20 16 0,19-17 0,-18 16 0,20-16 0,-20 12 0,20-12 0,-15 7 0,16-10 0,-3 4 0,7-6 0,0 0 0,4-1 0,-2-2 0,4 2 0,0-9 0,0 5 0,7-12 0,-5 12 0,7-9 0,-10 10 0,6-8 0,-6 10 0,2-10 0,-1 12 0,-1-6 0,0 4 0,-4 1 0,-1 4 0,-3-1 0,-6 6 0,4-4 0,-21 8 0,16-6 0,-25 10 0,28-11 0,-24 10 0,26-12 0,-23 10 0,24-9 0,-9 3 0,13-2 0,2-4 0,2 2 0,2-2 0,0 0 0,11 0 0,-9 0 0,27-2 0,-24 2 0,34-7 0,-33 5 0,33-8 0,-34 8 0,25-9 0,-27 8 0,6-3 0,-13 5 0,-4 1 0,0 0 0,0 0 0,-15 5 0,10-4 0,-24 8 0,23-8 0,-22 6 0,24-6 0,-14 5 0,21-6 0,-2 2 0,8-2 0,3 0 0,-1 0 0,13-2 0,-13 2 0,24-6 0,-21 5 0,19-6 0,-20 6 0,11-4 0,-18 5 0,3-2 0,-11 2 0,1 0 0,0 0 0,-10 0 0,8 0 0,-9 0 0,11 0 0,-17 3 0,14-2 0,-21 5 0,23-6 0,-6 4 0,12-4 0,5 2 0,-1 0 0,25-2 0,-17 2 0,32-2 0,-34 0 0,24-2 0,-26 2 0,14-6 0,-21 5 0,2-4 0,-7 5 0,-14-2 0,8 2 0,-26 3 0,23-2 0,-30 8 0,31-6 0,-31 7 0,34-6 0,-18 2 0,25-4 0,-1 0 0,8-2 0,15 0 0,-11-2 0,28 0 0,-25 0 0,28-2 0,-28 2 0,27-4 0,-29 4 0,15-6 0,-19 7 0,1-4 0,-7 5 0,-4-2 0,0 2 0,-9 2 0,7 0 0,-16 5 0,15-3 0,-15 5 0,17-9 0,-14 4 0,13-4 0,-8 0 0,10-2 0,-1 0 0,5-4 0,5-11 0,-3 8 0,9-18 0,-10 20 0,8-17 0,-8 18 0,2-12 0,-3 12 0,-2-5 0,2 7 0,-4 0 0,2 2 0,-4 2 0,2 0 0,-14 9 0,9-7 0,-21 20 0,21-17 0,-16 20 0,18-16 0,-6 18 0,11-18 0,7 13 0,-1-16 0,18 7 0,-13-8 0,26 0 0,-23-3 0,32-2 0,-33 0 0,31-5 0,-34 3 0,19-8 0,-23 7 0,5-9 0,-9 7 0,-3-4 0,0 6 0,-5-2 0,4 5 0,-2-2 0,4 4 0,-2-2 0,4 4 0,-4-4 0,-2 7 0,1-5 0,-11 8 0,9-7 0,-18 9 0,18-7 0,-19 8 0,22-8 0,-11 8 0,14-8 0,0 1 0,3-5 0,2-1 0,0-1 0,5-3 0,-3 1 0,12-10 0,-13 9 0,14-14 0,-15 12 0,11-9 0,-10 10 0,6-4 0,-6 6 0,1 2 0,-4 3 0,-4 0 0,0 5 0,-2-5 0,-6 14 0,7-12 0,-13 20 0,12-17 0,-9 16 0,8-18 0,1 16 0,2-16 0,6 13 0,-1-14 0,6 7 0,-4-11 0,10 4 0,-9-4 0,14-5 0,-14 3 0,11-10 0,-14 8 0,4-12 0,-7 10 0,4-7 0,-4 8 0,0 3 0,0 6 0,-4 1 0,4 3 0,-4-1 0,4-2 0,-4 14 0,4-11 0,-4 23 0,4-21 0,-2 10 0,2-16 0,0 15 0,0-12 0,2 24 0,-2-23 0,4 12 0,-4-15 0,2 2 0,0-3 0,-2 0 0,2-3 0,-2-5 0,0-1 0,0-5 0,-2 6 0,2-9 0,-2 7 0,2-14 0,0 14 0,0-18 0,0 17 0,2-13 0,0 16 0,2-5 0,-2 7 0,0 2 0,-2 2 0,0 3 0,0 2 0,0-2 0,2 15 0,-2-13 0,2 26 0,-2-24 0,0 25 0,0-25 0,0 24 0,0-26 0,0 21 0,0-22 0,0 14 0,0-14 0,0 7 0,0-9 0,0-1 0,0-7 0,0-1 0,-2-3 0,2-5 0,-2 7 0,2-20 0,0 19 0,2-24 0,-2 22 0,4-23 0,-4 22 0,2-18 0,-2 19 0,0-14 0,0 16 0,0-6 0,0 13 0,0 0 0,0 4 0,0 0 0,0 0 0,-2 17 0,2-13 0,-4 30 0,2-30 0,0 36 0,0-35 0,0 31 0,2-32 0,0 21 0,0-23 0,4 15 0,-2-18 0,0 6 0,2-8 0,-4-5 0,2 1 0,2-17 0,-3 13 0,6-24 0,-6 23 0,4-25 0,-3 26 0,2-24 0,-1 22 0,2-19 0,-4 20 0,2-20 0,-3 21 0,0-17 0,0 19 0,0-3 0,0 16 0,0-3 0,0 7 0,0-8 0,0 0 0,0 14 0,0-9 0,0 26 0,0-23 0,2 30 0,-1-31 0,2 31 0,-2-34 0,2 21 0,-2-23 0,1 9 0,-1-12 0,0-1 0,1-6 0,-2-1 0,0-1 0,0-3 0,0 4 0,0-16 0,0 13 0,1-20 0,0 17 0,2-20 0,-2 22 0,4-24 0,-4 25 0,3-19 0,-4 21 0,0-16 0,0 15 0,0-7 0,0 13 0,0-1 0,0 6 0,0 15 0,0-12 0,0 28 0,0-25 0,0 27 0,0-26 0,-2 29 0,1-29 0,0 26 0,1-29 0,-2 20 0,1-19 0,0 7 0,1-11 0,0-3 0,0-6 0,0-1 0,0-4 0,0-5 0,0 4 0,0-17 0,0 17 0,0-28 0,0 29 0,0-29 0,0 29 0,0-21 0,0 22 0,0-14 0,0 16 0,0-2 0,0 9 0,0 6 0,1 2 0,0-1 0,2 20 0,0-19 0,-1 16 0,0-19 0,-2 26 0,0-18 0,0 37 0,0-38 0,-2 27 0,2-31 0,-2 24 0,2-25 0,0 23 0,0-24 0,0 15 0,0-17 0,0 10 0,0-10 0,0 7 0,0-8 0,0-2 0,-2-6 0,1-1 0,0-4 0,-1 4 0,1 0 0,0 1 0,1 0 0,0-1 0,0 12 0,0-5 0,0 11 0,0-8 0,0 15 0,0-11 0,1 25 0,0-23 0,2 20 0,-2-22 0,1 17 0,-2-20 0,0 11 0,0-13 0,0 8 0,0-7 0,0 2 0,0-3 0,0-3 0,0-7 0,0 0 0,0-3 0,-2-6 0,0 9 0,-2-25 0,1 21 0,-2-29 0,4 29 0,-2-23 0,3 27 0,-2-15 0,1 16 0,0-4 0,1 8 0,0 2 0,0 3 0,0 0 0,0 0 0,0 12 0,0-9 0,0 28 0,0-27 0,0 32 0,0-31 0,3 27 0,-2-28 0,6 19 0,-6-21 0,3 4 0,-4-11 0,0-6 0,0 2 0,0-3 0,0-8 0,0 7 0,0-30 0,0 28 0,-2-36 0,1 36 0,0-31 0,1 32 0,0-21 0,0 24 0,0-11 0,0 13 0,0 1 0,0 10 0,0-1 0,0 4 0,0 8 0,0-10 0,-2 28 0,1-25 0,-2 32 0,2-31 0,0 25 0,1-29 0,0 13 0,0-15 0,0-1 0,0-10 0,0 1 0,0-4 0,-2-8 0,1 8 0,-2-24 0,2 21 0,-1-8 0,2 12 0,-1-16 0,-2 13 0,-1-29 0,0 32 0,0-19 0,0 21 0,0-7 0,0 10 0,2 3 0,0 8 0,2 3 0,0 1 0,0 11 0,0-12 0,0 26 0,0-27 0,0 30 0,0-32 0,0 29 0,0-30 0,4 22 0,-3-22 0,4 8 0,-3-13 0,4-2 0,-3-2 0,2-4 0,-4 2 0,4-15 0,-4 12 0,3-27 0,-4 25 0,-2-36 0,1 33 0,-4-30 0,4 33 0,-4-15 0,4 22 0,-1-3 0,2 11 0,0 9 0,0-4 0,2 22 0,-1-23 0,2 28 0,-2-28 0,4 23 0,-4-24 0,6 17 0,-6-20 0,4 7 0,-4-13 0,1 0 0,-2-4 0,1-6 0,0 5 0,2-15 0,-2 13 0,2-20 0,-2 20 0,1-22 0,-2 21 0,0-17 0,0 19 0,0-11 0,0 12 0,-2-1 0,1 6 0,-2 1 0,2 2 0,-2 5 0,2-1 0,-6 19 0,6-14 0,-8 24 0,8-26 0,-3 21 0,4-24 0,0 13 0,2-16 0,-1 1 0,2-11 0,-2 1 0,1-10 0,-1 10 0,0-26 0,1 22 0,-2-33 0,0 32 0,0-25 0,0 26 0,0-13 0,0 17 0,0-5 0,-2 8 0,1 2 0,0 2 0,1 2 0,0 13 0,0-8 0,0 26 0,0-23 0,0 28 0,0-30 0,3 21 0,-2-24 0,4 6 0,-2-13 0,-1 0 0,0-4 0,-2 0 0,0-4 0,0 3 0,1-12 0,0 11 0,2-12 0,-2 12 0,4-8 0,-4 8 0,5-9 0,-4 10 0,2-8 0,-2 8 0,2-6 0,-4 6 0,4-4 0,-2 6 0,2-2 0,0 4 0,2-1 0,-2 2 0,6 4 0,-7-1 0,9 6 0,-10-4 0,13 6 0,-14-6 0,14 4 0,-12-4 0,10 1 0,-8-4 0,3 0 0,-4-2 0,-2 2 0,0 0 0,-6 4 0,2-2 0,-15 6 0,8-7 0,-27 9 0,23-8 0,-29 7 0,32-7 0,-21 2 0,24-3 0,-9-2 0,13-2 0,-1-2 0,4-1 0,0-3 0,2 4 0,4-10 0,-1 11 0,10-10 0,-11 8 0,14-7 0,-16 6 0,12-4 0,-11 6 0,3 1 0,-4 5 0,0 1 0,-2 0 0,4 12 0,-4-8 0,2 19 0,-2-20 0,0 15 0,0-17 0,0 10 0,0-10 0,2 1 0,0-4 0,4-2 0,-2 0 0,9-2 0,-7 0 0,12-6 0,-13 3 0,11-8 0,-15 8 0,7-10 0,-10 10 0,-11-8 0,6 9 0,-27-3 0,23 7 0,-40-2 0,37 4 0,-39 5 0,40-3 0,-23 10 0,29-10 0,-7 7 0,15-8 0,-1 0 0,4-3 0,11 0 0,-8-1 0,22-5 0,-20 3 0,28-12 0,-27 13 0,27-14 0,-30 12 0,17-9 0,-20 8 0,1-4 0,-5 5 0,-17-6 0,12 7 0,-31-4 0,25 6 0,-33-2 0,33 2 0,-30 1 0,30 1 0,-22 4 0,25-4 0,-3 3 0,11-4 0,8 0 0,-3 0 0,16 0 0,-11 0 0,32-6 0,-29 3 0,15-3 0,-20 3 0,20-5 0,-17 3 0,29-8 0,-36 10 0,6-3 0,-14 6 0,-2 0 0,-13 0 0,-12 6 0,5-5 0,-21 10 0,34-8 0,-23 6 0,27-6 0,-10 2 0,18-2 0,0-1 0,5 0 0,9 1 0,-7-2 0,24 6 0,-22-6 0,28 5 0,-28-6 0,28 2 0,-28-2 0,20-4 0,-24 2 0,5-8 0,-11 5 0,-9-10 0,3 11 0,-27-14 0,22 14 0,-33-9 0,33 11 0,-11-2 0,6 2 0,9 2 0,-12-4 0,-2-2 0,12 3 0,-8-4 0,21 5 0,4 0 0,1 0 0,17 0 0,-14 2 0,41-2 0,-36 2 0,52-2 0,-51 2 0,43-6 0,-47 5 0,20-4 0,-31 3 0,1 0 0,-8-2 0,-18 2 0,14-1 0,-34 0 0,31 2 0,-33 0 0,36 1 0,-18 0 0,27 0 0,-4 0 0,14 0 0,0 0 0,1 0 0,12-2 0,-12 1 0,26-2 0,-23 2 0,25-2 0,-28 2 0,19 0 0,-23 1 0,4 0 0,-11 0 0,-6 0 0,2 0 0,-3 1 0,-7 5 0,9-1 0,-13 4 0,16-4 0,-6 3 0,8-4 0,-4 2 0,6-2 0,2 0 0,1-2 0,11 4 0,-7-4 0,20 6 0,-19-5 0,26 4 0,-27-6 0,24 6 0,-25-6 0,6 2 0,-13-3 0,-4 0 0,-2 2 0,2 0 0,-4 2 0,4-1 0,-6 2 0,5-4 0,-10 4 0,10-3 0,-8 1 0,8-2 0,1 1 0,4-1 0,4 1 0,2-2 0,4 0 0,-3 0 0,10-4 0,-11 3 0,16-4 0,-18 2 0,14-1 0,-14 4 0,3 0 0,-3 4 0,-4 0 0,4 0 0,-4-1 0,2-1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39:14.309"/>
    </inkml:context>
    <inkml:brush xml:id="br0">
      <inkml:brushProperty name="width" value="0.05" units="cm"/>
      <inkml:brushProperty name="height" value="0.05" units="cm"/>
      <inkml:brushProperty name="color" value="#FFC62B"/>
    </inkml:brush>
  </inkml:definitions>
  <inkml:trace contextRef="#ctx0" brushRef="#br0">49 124 24575,'2'4'0,"0"0"0,-2 0 0,2-2 0,-2 2 0,4-4 0,-4 0 0,2-2 0,0-2 0,-2-2 0,6-11 0,-6 8 0,6-20 0,-6 22 0,4-17 0,-4 18 0,4-7 0,-4 9 0,2-2 0,-2 2 0,2 2 0,-2 2 0,2 2 0,-2 2 0,0 16 0,0-12 0,0 21 0,0-22 0,0 15 0,0-16 0,0 9 0,0-11 0,0 2 0,0-6 0,0-4 0,0-1 0,0-2 0,2 3 0,-2 0 0,11-9 0,-7 8 0,16-14 0,-15 15 0,9-9 0,-13 8 0,1 1 0,-4 2 0,-10 0 0,5 2 0,-21 4 0,18-1 0,-23 10 0,26-10 0,-16 13 0,17-13 0,-7 13 0,10-13 0,-1 9 0,4-8 0,4 5 0,-1-5 0,10 3 0,-7-5 0,26 0 0,-22 0 0,37-2 0,-36 0 0,35-2 0,-34 2 0,28-6 0,-30 4 0,12-6 0,-19 4 0,0-2 0,-4 4 0,-7-2 0,3 2 0,-14 0 0,13 0 0,-18 7 0,18-2 0,-22 12 0,21-9 0,-18 10 0,20-10 0,-9 7 0,13-8 0,-1 1 0,4-5 0,2-1 0,4-3 0,-3 2 0,11-12 0,-9 9 0,13-16 0,-14 16 0,5-18 0,-9 18 0,-2-15 0,0 14 0,-9-8 0,5 10 0,-12-8 0,10 10 0,-14-6 0,13 6 0,-9-1 0,11 2 0,-5 9 0,6-7 0,-2 18 0,4-15 0,0 17 0,2-16 0,4 10 0,-3-11 0,6 3 0,-5-6 0,6 0 0,-3-2 0,6-4 0,-6 4 0,12-15 0,-12 11 0,8-18 0,-10 16 0,1-20 0,-4 19 0,-6-19 0,3 22 0,-10-14 0,8 16 0,-13-7 0,11 9 0,-17 1 0,18 2 0,-18 12 0,18-9 0,-13 16 0,16-16 0,-6 16 0,8-15 0,1 11 0,1-13 0,8 8 0,-6-9 0,12 3 0,-9-7 0,17-2 0,-15 1 0,32-13 0,-31 11 0,27-18 0,-29 16 0,6-16 0,-11 14 0,-9-13 0,3 16 0,-18-8 0,15 11 0,-24-1 0,24 2 0,-24 11 0,25-7 0,-17 22 0,19-19 0,-5 22 0,7-22 0,5 17 0,-2-18 0,10 9 0,-7-11 0,12 0 0,-10-2 0,14-7 0,-12 3 0,16-14 0,-15 12 0,9-20 0,-15 17 0,5-18 0,-8 18 0,-4-13 0,1 16 0,-6-3 0,4 7 0,-2 2 0,2 0 0,-4 9 0,6-5 0,-6 14 0,8-13 0,-3 15 0,4-16 0,2 12 0,-1-12 0,6 7 0,-4-8 0,8 8 0,-6-8 0,4 6 0,-6-6 0,2-1 0,-4-4 0,3-1 0,-2-1 0,2 2 0,0 0 0,0 0 0,0 0 0,0 4 0,0-1 0,0 10 0,-2-8 0,2 12 0,-4-12 0,4 12 0,-4-11 0,2 9 0,0-10 0,-2 2 0,4-3 0,-2-2 0,0 2 0,2-4 0,-2 2 0,2-2 0,0 0 0,0 0 0,0-2 0,0 2 0,0-2 0,4-3 0,-3 2 0,8-12 0,-8 9 0,7-14 0,-10 14 0,2-14 0,-4 14 0,0-11 0,0 12 0,-2-5 0,2 8 0,-2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39:56.837"/>
    </inkml:context>
    <inkml:brush xml:id="br0">
      <inkml:brushProperty name="width" value="0.05" units="cm"/>
      <inkml:brushProperty name="height" value="0.05" units="cm"/>
      <inkml:brushProperty name="color" value="#00A0D7"/>
    </inkml:brush>
  </inkml:definitions>
  <inkml:trace contextRef="#ctx0" brushRef="#br0">660 170 24575,'-8'0'0,"0"0"0,4 0 0,-5 0 0,-2 0 0,-2 0 0,4 0 0,-8 0 0,7 0 0,-11 0 0,8 0 0,3 0 0,4-2 0,6 2 0,2-4 0,4 2 0,-2-2 0,2 2 0,-3-2 0,0 4 0,7-6 0,-5 6 0,10-6 0,-10 6 0,8-4 0,-8 4 0,8-4 0,-8 4 0,3-4 0,-4 4 0,-2-4 0,2 2 0,-2 0 0,0-2 0,2 4 0,-4-4 0,2 2 0,-4 0 0,0-2 0,-4 3 0,2 0 0,-9-1 0,7 1 0,-16-2 0,13 2 0,-18-2 0,16 2 0,-22 0 0,23 1 0,-23-2 0,26 1 0,-18 0 0,18 1 0,-11 0 0,13 0 0,-7 0 0,8 0 0,-2 0 0,6 0 0,4 0 0,1 0 0,4-2 0,-5 1 0,13 0 0,-10-1 0,18 1 0,-18-1 0,20 2 0,-20 0 0,24-1 0,-23 0 0,19-1 0,-20 1 0,11 0 0,-13-2 0,7 2 0,-10-2 0,4 2 0,-4-1 0,2 1 0,0 0 0,-2-2 0,2 2 0,-4-2 0,4 2 0,-2-1 0,0 0 0,2 2 0,-2-4 0,2 4 0,-2-4 0,2 4 0,-2-2 0,0 0 0,2 2 0,-2-2 0,0 0 0,2 2 0,-2-2 0,1 0 0,-2 0 0,1 0 0,-1-2 0,2 2 0,-2-2 0,2 2 0,-2-2 0,-1 4 0,-3-2 0,-1 2 0,0 0 0,0 0 0,0 0 0,-5 0 0,3 0 0,-8 0 0,8 0 0,-7-2 0,8 2 0,-4-2 0,5 2 0,-2 0 0,2 0 0,0 0 0,0 0 0,0 0 0,0 2 0,-1-2 0,1 2 0,0-2 0,0 0 0,0 0 0,0 0 0,0 0 0,0 0 0,2 2 0,-2-2 0,2 2 0,-2-2 0,0 0 0,0 0 0,0 0 0,0 0 0,0 0 0,0 0 0,0 0 0,0 0 0,0 0 0,0 0 0,0 0 0,0 0 0,0 0 0,0 0 0,1 2 0,0-2 0,1 2 0,-2-2 0,0 0 0,0 0 0,0 0 0,0 0 0,-1 0 0,1 0 0,0 0 0,-1 0 0,0 0 0,-1 0 0,2 0 0,0 0 0,0 0 0,0 0 0,0 0 0,-2 0 0,2 0 0,-4 0 0,4 0 0,-4 0 0,4 0 0,-6 0 0,5 0 0,-8 0 0,8 0 0,-4 0 0,4 0 0,0 0 0,0 0 0,-1 0 0,2 0 0,0 0 0,0 0 0,0 0 0,0 0 0,0 0 0,0 0 0,-3 0 0,2 0 0,-5 0 0,6 0 0,-6 0 0,5 0 0,-2 0 0,3 0 0,0 0 0,0 0 0,0 0 0,0 0 0,0 0 0,0 0 0,-2 0 0,1 0 0,-2 0 0,2 0 0,-4 0 0,4 0 0,-5 0 0,6 0 0,-5 0 0,4 0 0,-5 0 0,6 0 0,-4 0 0,5-2 0,-4 2 0,5-2 0,-6 2 0,3 0 0,-4 0 0,4 0 0,-4-2 0,4 2 0,-1-2 0,2 2 0,0 0 0,0 0 0,0 0 0,0 0 0,0 0 0,0 0 0,0 0 0,0 0 0,0 0 0,0 0 0,2 2 0,2-2 0,2 2 0,0 0 0,2-2 0,-4 4 0,2-2 0,0 0 0,-2 2 0,2-2 0,0 0 0,-2 2 0,2-2 0,-2 2 0,0 0 0,0 0 0,0 0 0,0 0 0,0 0 0,0 0 0,0 0 0,0 0 0,0 2 0,0-1 0,0 2 0,0-2 0,0 2 0,0-2 0,0 3 0,0-4 0,0 2 0,0-2 0,0 2 0,0-2 0,0 4 0,0-4 0,0 2 0,-2-4 0,2 2 0,-2-2 0,2 2 0,0 0 0,0 0 0,0 0 0,2 0 0,-2 0 0,2 0 0,-2 0 0,2-1 0,-2 0 0,2-1 0,-2 3 0,0-1 0,0 0 0,0 0 0,0 0 0,0 0 0,0 1 0,0 0 0,2 1 0,-2-2 0,2 2 0,-2-2 0,0 2 0,0-2 0,0 0 0,0 0 0,0 2 0,0-2 0,0 4 0,0-4 0,0 2 0,0-2 0,0 0 0,0 0 0,0 2 0,0-1 0,0 0 0,0 0 0,0-1 0,-2-2 0,2 1 0,-2 0 0,2 1 0,0 0 0,0 0 0,0 0 0,0 0 0,0 0 0,0 0 0,0 0 0,-2 0 0,2 0 0,-2 0 0,2 0 0,0 0 0,0 0 0,0 0 0,0 0 0,0 0 0,0 0 0,0 0 0,0 0 0,0 0 0,0 0 0,0 0 0,0 0 0,0 0 0,0 0 0,0 0 0,0 1 0,0-1 0,0 0 0,0 0 0,0 0 0,0 0 0,0 0 0,0 0 0,0 0 0,0 0 0,0 0 0,0 0 0,0 0 0,0 0 0,0 0 0,0 0 0,0 0 0,0 0 0,0 0 0,0 0 0,-2-2 0,2 2 0,-2-2 0,2 2 0,0 0 0,0 0 0,0 0 0,0 0 0,0 0 0,0 0 0,0 0 0,-2-1 0,2 0 0,-2 0 0,2 1 0,0 0 0,0 0 0,0 0 0,0 0 0,0 0 0,0 0 0,2-2 0,-2 2 0,2-2 0,-2 2 0,0 0 0,2-2 0,-2 2 0,2-2 0,-2 2 0,0 0 0,2-2 0,-2 2 0,2-2 0,0 0 0,-2 2 0,2-2 0,0 0 0,-2 2 0,4-4 0,-4 4 0,2-2 0,0 0 0,0 0 0,1 0 0,0-2 0,-2 4 0,2-3 0,-2 2 0,2-2 0,-2 2 0,2-2 0,-1 0 0,1 1 0,0-1 0,0 0 0,1-1 0,0 0 0,0 0 0,-2 2 0,1-1 0,-2 2 0,2-2 0,-2 2 0,3-1 0,-4 3 0,4-3 0,-4 1 0,4-2 0,-2 1 0,2-2 0,0 0 0,0 0 0,0 0 0,0 0 0,0 0 0,0 0 0,0 0 0,0 0 0,0 0 0,0 0 0,0 0 0,-2-2 0,2 1 0,-2 0 0,2 1 0,-1-2 0,0 1 0,-1 0 0,2 1 0,-1-2 0,0 1 0,-1-1 0,1 1 0,0 0 0,0-1 0,1 2 0,0 0 0,0 0 0,0 0 0,0 0 0,0 0 0,0-1 0,0 0 0,0-1 0,0 2 0,0 0 0,0 0 0,0 0 0,0 0 0,0 0 0,0 0 0,0 0 0,0 0 0,0 0 0,0 0 0,0 0 0,0 0 0,0 0 0,0 0 0,0 0 0,0 0 0,0 0 0,0 0 0,0 0 0,0 0 0,1 0 0,-1 0 0,0 0 0,0 0 0,0 0 0,0 0 0,0 0 0,0 0 0,0 0 0,0 0 0,0 0 0,-2 2 0,2-1 0,0 0 0,0-1 0,2 0 0,-2 0 0,0 0 0,0 0 0,0 0 0,0 0 0,-2 2 0,2-1 0,-2 0 0,2-1 0,0 0 0,0 0 0,0 0 0,0 0 0,0 0 0,0 0 0,0 0 0,1 0 0,-1 0 0,0 0 0,0 0 0,0 0 0,0 0 0,0 0 0,0 0 0,0 0 0,0 0 0,0 0 0,0 0 0,0 0 0,0 0 0,0 0 0,0 0 0,0 0 0,0 0 0,0 0 0,0 0 0,0 0 0,0 0 0,0 0 0,0 0 0,0 0 0,0 0 0,0 0 0,0 0 0,0 0 0,0 0 0,-1 2 0,0-1 0,-1 1 0,3-2 0,-1 0 0,0 0 0,0 0 0,0 0 0,0 0 0,0 0 0,2 0 0,-2 0 0,4 1 0,-4 0 0,2 1 0,-2-2 0,0 0 0,0 0 0,0 1 0,0 0 0,0 1 0,0-2 0,0 0 0,0 0 0,0 0 0,0 0 0,0 0 0,0 0 0,0 0 0,0 0 0,0 0 0,0 0 0,1 0 0,-3-2 0,1 1 0,0 0 0,-1-1 0,1 1 0,-2-2 0,2 2 0,-2-2 0,2 2 0,-2-2 0,2 2 0,-2-2 0,3 2 0,-4-2 0,4 2 0,-2-1 0,0 1 0,2 0 0,-4-2 0,4 2 0,-4-2 0,4 2 0,-4-3 0,4 4 0,-4-4 0,2 2 0,-2-2 0,2 2 0,-2-2 0,2 2 0,-2-2 0,2 2 0,-2-2 0,2 2 0,0 0 0,-2-2 0,2 2 0,-2-2 0,2 2 0,-2-2 0,2 2 0,-2-2 0,0 0 0,0 0 0,0 0 0,2 1 0,-2 0 0,2 1 0,-2-2 0,0 0 0,0 0 0,0 0 0,0 0 0,0-1 0,0 1 0,-2 2 0,2-1 0,-2 0 0,2-1 0,0 0 0,0 0 0,0 0 0,0 0 0,0 0 0,0 0 0,0 0 0,0 0 0,0 0 0,0 0 0,0 0 0,0 0 0,0 0 0,0 0 0,0 0 0,0 0 0,0 0 0,0 0 0,0 0 0,0 0 0,0 0 0,0 0 0,0 0 0,0 0 0,-2 1 0,2 0 0,-2 1 0,2-3 0,0 1 0,0 0 0,0 0 0,0 0 0,0 0 0,0 0 0,0 0 0,0 0 0,-2 0 0,2 0 0,-2 0 0,2 0 0,0 0 0,0 0 0,0 0 0,0 0 0,0 0 0,0 0 0,0 0 0,0 0 0,0 0 0,0 0 0,0 0 0,0 0 0,0 0 0,0 0 0,-2 1 0,2 0 0,-2 1 0,2-4 0,0 1 0,0-1 0,0 2 0,0 0 0,-2 0 0,2 0 0,-2 0 0,2 0 0,0 0 0,-2 2 0,2-2 0,-2 2 0,2-2 0,0 0 0,0 0 0,0 0 0,-2 0 0,2 0 0,-2 0 0,2 0 0,0 0 0,0 0 0,0 0 0,0 0 0,0 0 0,-2 0 0,2 0 0,-2 0 0,2 0 0,0-2 0,0 1 0,0 0 0,-2 2 0,2 0 0,-2 0 0,2-1 0,0 0 0,0 0 0,0 0 0,0 0 0,0 0 0,0 0 0,0 0 0,0 0 0,0 0 0,-2 2 0,2-2 0,-2 2 0,2-2 0,0 0 0,0 0 0,0 0 0,0 0 0,0 0 0,0 0 0,0 0 0,-2 2 0,2-2 0,-2 2 0,2-2 0,0 0 0,0 0 0,0 0 0,0 0 0,0 0 0,0 0 0,0-1 0,-2 3 0,2-1 0,-2 0 0,2-1 0,0 0 0,0 0 0,0 0 0,-2 2 0,1-2 0,0 2 0,-1 0 0,1-2 0,-2 4 0,1-2 0,-2 2 0,1-2 0,0 2 0,1-2 0,-2 2 0,1-2 0,0 2 0,0-2 0,-1 0 0,0 2 0,0-4 0,0 4 0,0-2 0,0 2 0,0 0 0,0 0 0,0 0 0,0-2 0,0 2 0,0-2 0,0 2 0,0 0 0,0 0 0,0 0 0,0 0 0,0 0 0,0 0 0,0 0 0,0 0 0,0 0 0,0 0 0,0 0 0,0 0 0,0 0 0,0 0 0,0 0 0,-4 2 0,3-2 0,-3 2 0,4-2 0,0 0 0,0 0 0,0 0 0,0 0 0,0 2 0,-2-2 0,2 2 0,-2-2 0,2 0 0,0 0 0,0 0 0,0 0 0,0 0 0,0 0 0,0 0 0,2 2 0,-2-2 0,2 2 0,-2-2 0,0 0 0,0 0 0,0 0 0,0 0 0,0 0 0,0 0 0,0 0 0,0 0 0,-1 0 0,1 0 0,0 0 0,0 0 0,0 0 0,0 0 0,0 0 0,0 0 0,0 0 0,0 0 0,0 0 0,0 0 0,0 0 0,0 0 0,0 0 0,0 0 0,0 0 0,0 2 0,0-2 0,2 4 0,-2-4 0,4 4 0,-4-2 0,2 0 0,0 4 0,-2-5 0,4 8 0,-2-6 0,2 6 0,0-4 0,0 2 0,0-2 0,2 2 0,-2-2 0,5 3 0,-4-4 0,6 4 0,-4-6 0,3 4 0,-2-6 0,0 4 0,0-4 0,0 2 0,0-2 0,2-2 0,-2 2 0,6-7 0,-5 5 0,6-9 0,-8 8 0,8-8 0,-10 6 0,6-4 0,-6 4 0,1-1 0,-4 4 0,1-1 0,-2 2 0,-3-1 0,1 2 0,-13 2 0,9-1 0,-22 6 0,21-6 0,-26 10 0,28-8 0,-22 10 0,24-9 0,-9 8 0,13-9 0,-2 7 0,4-6 0,4 4 0,-3-4 0,8 2 0,-6-2 0,11 0 0,-8-2 0,11 0 0,-12-2 0,10-2 0,-10 2 0,8-5 0,-8 2 0,5-3 0,-8 2 0,2-2 0,-4 2 0,0-2 0,0 2 0,-4 2 0,4-2 0,-9 4 0,5-2 0,-7 0 0,6 2 0,-9-2 0,8 2 0,-11 0 0,12 0 0,-10 0 0,10 2 0,-7 0 0,8 0 0,-4 3 0,4-4 0,-2 6 0,2-6 0,2 5 0,2-6 0,2 2 0,0-4 0,4 0 0,-6-2 0,8-2 0,-7 2 0,2-4 0,-3 4 0,-7-4 0,3 5 0,-14-2 0,10 3 0,-18-1 0,17 2 0,-22 1 0,23 0 0,-21 1 0,23 2 0,-11 1 0,14 0 0,0 0 0,3 0 0,3 0 0,0-2 0,5 2 0,-4-4 0,6 2 0,-6-2 0,8 0 0,-9-2 0,8 0 0,-8-2 0,6-2 0,-4 1 0,0 0 0,-2 1 0,-2 0 0,-1 0 0,-1 1 0,0 0 0,-2 2 0,2-2 0,-4 2 0,2-1 0,-5 2 0,4-1 0,-2 0 0,2-1 0,-2 2 0,2 0 0,-2 0 0,2 0 0,2 2 0,0 0 0,4 1 0,0-2 0,2-1 0,0 0 0,0 0 0,0 0 0,0 0 0,4-5 0,-3 4 0,2-8 0,-4 6 0,-2-3 0,-1 2 0,-1 2 0,0-2 0,-4 4 0,2-2 0,-8 2 0,5 0 0,-10 0 0,10 0 0,-14 0 0,14 0 0,-9 2 0,12 0 0,-2 2 0,4 0 0,0 2 0,2-3 0,3 6 0,1-6 0,2 6 0,-2-6 0,6 2 0,-5-2 0,10-1 0,-10 0 0,10-2 0,-10 0 0,10-2 0,-10 1 0,11-6 0,-12 6 0,6-8 0,-8 6 0,1-3 0,-6 4 0,0 0 0,-6 2 0,3 0 0,-8 2 0,8-1 0,-8 2 0,8-1 0,-3 2 0,4-1 0,2 0 0,0 0 0,4 1 0,0-2 0,0 1 0,2-2 0,4 2 0,-3-2 0,13 2 0,-11-2 0,16 3 0,-16-4 0,19 2 0,-20-2 0,16-4 0,-16 1 0,7-4 0,-10 2 0,0-2 0,-3 2 0,-1 1 0,0 1 0,-2 2 0,0-1 0,-2 2 0,0 0 0,-6 0 0,5 0 0,-14 6 0,14-5 0,-18 10 0,18-8 0,-15 6 0,16-4 0,-12 4 0,13-4 0,-5 5 0,9-6 0,-2 6 0,4-6 0,0 6 0,2-7 0,4 4 0,-3-5 0,10 6 0,-10-5 0,17 2 0,-15-4 0,20 0 0,-19-1 0,19-1 0,-22-2 0,18-4 0,-18 2 0,13-8 0,-13 7 0,5-7 0,-8 8 0,0-4 0,-4 5 0,0 0 0,-2 2 0,-9 0 0,6 2 0,-20 1 0,20 2 0,-28 6 0,27-5 0,-27 10 0,28-12 0,-20 16 0,22-14 0,-9 14 0,13-12 0,-3 13 0,4-14 0,2 12 0,0-13 0,6 8 0,-5-9 0,10 5 0,-10-6 0,12 2 0,-10-4 0,8 0 0,-10-2 0,10-6 0,-9 5 0,9-9 0,-9 8 0,6-11 0,-7 10 0,0-13 0,-3 11 0,0-8 0,-2 11 0,-3-4 0,0 6 0,-14-2 0,13 4 0,-22 2 0,21-2 0,-24 8 0,24-5 0,-21 10 0,22-8 0,-11 12 0,14-12 0,-4 12 0,7-12 0,0 8 0,0-8 0,7 5 0,-5-6 0,8 0 0,-7-2 0,9-2 0,-7 0 0,9-4 0,-8 2 0,16-11 0,-17 7 0,17-12 0,-18 12 0,9-14 0,-11 13 0,2-13 0,-4 14 0,-4-12 0,2 14 0,-8-9 0,5 11 0,-10-2 0,10 2 0,-12 2 0,12 0 0,-14 5 0,13-2 0,-12 9 0,12-7 0,-5 8 0,7-8 0,-2 11 0,4-10 0,0 9 0,2-10 0,3 6 0,-2-6 0,5 1 0,-4-4 0,4-2 0,-2 0 0,7-4 0,-5 3 0,9-9 0,-10 6 0,6-11 0,-6 10 0,-1-12 0,-3 11 0,-2-8 0,0 9 0,-6-5 0,4 6 0,-10-4 0,7 5 0,-7 0 0,10 5 0,-2 0 0,5 2 0,0 0 0,0 0 0,0 4 0,0-3 0,0 2 0,2-5 0,-2 4 0,4-5 0,-2 2 0,2-3 0,-2-2 0,0 0 0,-2-2 0,0 0 0,0-2 0,0 2 0,0-4 0,-2 6 0,0-4 0,-2 6 0,-2-4 0,2 4 0,-7-2 0,5 2 0,-9 2 0,10-2 0,-10 6 0,12-4 0,-10 6 0,12-4 0,-8 6 0,8-5 0,-4 6 0,4-6 0,-1 2 0,2-3 0,0 6 0,0-5 0,2 8 0,-1-8 0,0 5 0,-1-6 0,2 2 0,-1-2 0,2-2 0,-2 2 0,2-4 0,-1 2 0,2-2 0,0 0 0,1 0 0,-3-2 0,1-2 0,-2 0 0,1-8 0,-2 7 0,0-10 0,0 10 0,0-6 0,0 6 0,0-1 0,0 2 0,-2 2 0,1 2 0,0 2 0,-1 4 0,1-1 0,-2 8 0,2-8 0,-2 16 0,2-15 0,-1 14 0,2-14 0,0 5 0,0-7 0,0 7 0,2-5 0,0 9 0,1-10 0,2 8 0,-4-8 0,6 8 0,-4-10 0,6 6 0,-4-6 0,8 1 0,-7-2 0,7-2 0,-9 0 0,6-4 0,-6 3 0,4-9 0,-5 6 0,2-11 0,-5 10 0,2-5 0,-2 3 0,2 2 0,-1-3 0,-1 6 0,-1 2 0,-3 0 0,2 4 0,-2-2 0,-9 8 0,9-5 0,-20 12 0,20-12 0,-20 14 0,17-13 0,-9 10 0,13-10 0,-3 8 0,6-8 0,0 7 0,2-8 0,0 2 0,1-3 0,4 0 0,-4-1 0,8-2 0,-6-1 0,8-1 0,-8 0 0,12-8 0,-11 7 0,12-15 0,-12 12 0,7-15 0,-10 14 0,4-12 0,-6 12 0,4-14 0,-4 13 0,2-9 0,-2 11 0,0-4 0,-1 4 0,-1 1 0,-2 2 0,1 4 0,-1 0 0,2 2 0,-8 6 0,7-5 0,-10 10 0,11-10 0,-7 10 0,6-10 0,0 7 0,0-8 0,4 2 0,0-4 0,4 2 0,-2-4 0,8 0 0,-7-2 0,12-6 0,-12 3 0,16-8 0,-15 8 0,16-13 0,-18 11 0,16-15 0,-18 16 0,13-14 0,-14 14 0,4-9 0,-5 10 0,0-4 0,-2 6 0,-5 0 0,1 3 0,-8 3 0,8-2 0,-10 14 0,10-11 0,-9 18 0,10-16 0,-4 16 0,6-15 0,0 11 0,3-13 0,1 8 0,0-8 0,2 1 0,0-4 0,4 0 0,-2-2 0,10-2 0,-9 0 0,14-8 0,-14 5 0,20-10 0,-19 10 0,18-16 0,-18 15 0,11-16 0,-13 16 0,10-16 0,-9 16 0,5-13 0,-7 14 0,2-6 0,-4 6 0,0-1 0,-4 4 0,0 0 0,-2 2 0,0 0 0,0 0 0,-9 6 0,7-5 0,-23 17 0,21-13 0,-23 22 0,26-19 0,-13 15 0,16-17 0,-3 11 0,5-12 0,4 6 0,-2-8 0,11 0 0,-7-3 0,13 0 0,-14 0 0,16-7 0,-15 6 0,19-17 0,-18 13 0,24-19 0,-23 18 0,19-18 0,-20 18 0,15-20 0,-16 19 0,10-17 0,-12 18 0,1-8 0,-5 9 0,-2-1 0,0 4 0,-6 2 0,3 0 0,-9 7 0,8-5 0,-16 16 0,15-14 0,-10 11 0,9-7 0,-2 6 0,2-4 0,0 6 0,6-10 0,0 7 0,2-9 0,4 9 0,-2-9 0,6 7 0,-4-10 0,8 2 0,-7-3 0,10-2 0,-10 2 0,10-9 0,-10 5 0,10-14 0,-10 12 0,10-16 0,-11 16 0,8-13 0,-9 14 0,3-8 0,-6 8 0,-6-3 0,1 6 0,-4 0 0,5 2 0,-9 2 0,7-1 0,-22 7 0,20-4 0,-24 14 0,25-11 0,-19 15 0,22-16 0,-9 14 0,13-14 0,0 10 0,0-10 0,9 7 0,-5-8 0,10 2 0,-8-4 0,10-2 0,-10-1 0,14-1 0,-15-2 0,16-4 0,-16 2 0,17-10 0,-16 11 0,10-16 0,-12 16 0,3-13 0,-7 12 0,2 1 0,-2 5 0,0 5 0,0-2 0,0 2 0,0 7 0,0-7 0,0 7 0,0-9 0,4 7 0,-3-5 0,4 5 0,-3-3 0,6 2 0,-5-1 0,6 1 0,-8-6 0,4-2 0,-3 0 0,2-2 0,-1-2 0,0-2 0,-2-1 0,2-6 0,-2 6 0,0-12 0,1 13 0,-1-14 0,1 14 0,1-12 0,-2 10 0,4-7 0,-2 8 0,-1-2 0,0 3 0,-1-2 0,2 3 0,1 1 0,-2 5 0,0 1 0,3 7 0,-4-5 0,8 10 0,-6-10 0,5 9 0,-4-12 0,2 8 0,-2-10 0,0 2 0,-2-4 0,0-2 0,0-1 0,-2-5 0,2 3 0,0-10 0,-2 10 0,4-14 0,-4 14 0,2-13 0,-2 14 0,-2-8 0,2 8 0,-5-4 0,2 4 0,-5-3 0,4 6 0,0-4 0,2 8 0,2-2 0,0 4 0,0 0 0,0 0 0,0 0 0,0 0 0,2 2 0,0-1 0,0 1 0,2-4 0,-4 1 0,4-2 0,-4-1 0,2-2 0,-2-2 0,2-2 0,-2 1 0,2-6 0,-4 6 0,0-8 0,0 8 0,-3-5 0,4 6 0,-7-4 0,8 4 0,-6-2 0,6 2 0,-4 2 0,2 0 0,-2 2 0,0 0 0,0 2 0,2 0 0,-4 5 0,5-2 0,-4 7 0,4-7 0,0 6 0,1-6 0,0 4 0,0-4 0,1 0 0,0-1 0,4 0 0,-2-1 0,3-2 0,-2-1 0,0 0 0,0-1 0,2-7 0,-4 3 0,2-8 0,-4 8 0,0-10 0,-2 9 0,0-9 0,-2 12 0,2-6 0,-2 8 0,4 0 0,-2 3 0,4 4 0,-2-2 0,2 2 0,1 3 0,-2-3 0,7 12 0,-8-12 0,6 15 0,-4-16 0,2 14 0,-2-13 0,4 7 0,-5-9 0,4 0 0,-5-4 0,4 0 0,-4-4 0,2 0 0,-2 0 0,0-13 0,0 10 0,0-17 0,0 18 0,-2-16 0,2 16 0,-4-11 0,4 12 0,-2-6 0,2 6 0,0-2 0,2 5 0,-2 2 0,4 0 0,-2 7 0,2-6 0,6 14 0,-7-11 0,12 16 0,-12-14 0,10 16 0,-10-16 0,6 13 0,-8-14 0,6 8 0,-6-8 0,5 5 0,-6-6 0,4 2 0,-4-6 0,2 0 0,-2-4 0,0-4 0,-2 3 0,0-11 0,0 9 0,-2-9 0,2 11 0,-2-4 0,0 4 0,0-1 0,0 4 0,1 2 0,2 2 0,-1 6 0,1-3 0,-2 10 0,2-10 0,-2 17 0,2-15 0,0 19 0,1-20 0,0 14 0,0-14 0,0 7 0,0-8 0,0-1 0,0-10 0,0 1 0,0-5 0,0 4 0,0 2 0,0-4 0,-2 6 0,1-6 0,0 6 0,1-2 0,0 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40:28.266"/>
    </inkml:context>
    <inkml:brush xml:id="br0">
      <inkml:brushProperty name="width" value="0.05" units="cm"/>
      <inkml:brushProperty name="height" value="0.05" units="cm"/>
      <inkml:brushProperty name="color" value="#00A0D7"/>
    </inkml:brush>
  </inkml:definitions>
  <inkml:trace contextRef="#ctx0" brushRef="#br0">2 428 24575,'-1'-8'0,"0"2"0,1 4 0,0 0 0,0 0 0,0 0 0,0 0 0,0 0 0,0-1 0,0 1 0,0-1 0,0 1 0,0 0 0,0 0 0,0 0 0,0 0 0,0 0 0,0 0 0,0 0 0,0 0 0,1 0 0,-1 1 0,1 0 0,-1-1 0,0 0 0,1 0 0,-1-1 0,1 1 0,-1 0 0,1 0 0,-1 0 0,1 0 0,-1 0 0,0 0 0,1 1 0,-1-1 0,1 1 0,-1-1 0,0 0 0,0 0 0,0 0 0,1 1 0,-1-1 0,1 1 0,-1-1 0,0 0 0,0 0 0,0 0 0,0 0 0,0 0 0,0 0 0,0 0 0,0 0 0,0 0 0,0 0 0,0 0 0,0 0 0,0 0 0,0 0 0,0 0 0,0 0 0,0 0 0,-1 1 0,1-1 0,-1 1 0,1-1 0,0 0 0,0 0 0,0 0 0,-1 1 0,1-1 0,-1 1 0,1-1 0,-1 1 0,1-1 0,-1 1 0,1-1 0,-1 0 0,1 0 0,-1 0 0,1 0 0,0 0 0,0 0 0,-1 1 0,1-1 0,-1 1 0,1-1 0,0 0 0,0 0 0,0 0 0,0 0 0,0 0 0,0 0 0,0 0 0,0 0 0,0-1 0,0 1 0,0 0 0,0 0 0,0 0 0,0 0 0,0 0 0,1 0 0,-1 0 0,1 0 0,-1 0 0,0 0 0,0 0 0,0 0 0,0 0 0,1 1 0,-1-1 0,1 1 0,-1-1 0,0 0 0,0 0 0,0 0 0,0 0 0,0 0 0,0 0 0,0 0 0,0 0 0,0 0 0,0 0 0,0 0 0,0 0 0,1 0 0,-1 0 0,1 0 0,-1 0 0,0 0 0,0 0 0,0 0 0,1 0 0,-1 0 0,1 0 0,-1 0 0,0 0 0,0 0 0,0 0 0,0 0 0,1 1 0,-1-1 0,1 1 0,-1-9 0,0 6 0,0-6 0,0 8 0,0 0 0,0 0 0,0-1 0,0 1 0,0 0 0,0 0 0,0 0 0,0 0 0,0 0 0,0 0 0,0 0 0,0 0 0,1 1 0,-1-1 0,1 1 0,-1-1 0,0 0 0,0 0 0,0 0 0,0 0 0,0 0 0,0 0 0,0 0 0,0 0 0,0 0 0,0 0 0,0 0 0,0 0 0,0 0 0,0 0 0,0 0 0,0 0 0,0 0 0,0 0 0,0 0 0,0 0 0,0 0 0,0 0 0,1 0 0,-1 0 0,1 0 0,-1 0 0,0 0 0,0 0 0,0 0 0,0 0 0,1 0 0,-1 0 0,1 0 0,-1 0 0,0 0 0,0 0 0,0 0 0,0 0 0,0 0 0,0 0 0,0 0 0,1 0 0,0 1 0,-1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40:48.713"/>
    </inkml:context>
    <inkml:brush xml:id="br0">
      <inkml:brushProperty name="width" value="0.05" units="cm"/>
      <inkml:brushProperty name="height" value="0.05" units="cm"/>
      <inkml:brushProperty name="color" value="#00A0D7"/>
    </inkml:brush>
  </inkml:definitions>
  <inkml:trace contextRef="#ctx0" brushRef="#br0">341 27 24575,'4'-3'0,"0"2"0,-2 0 0,0 1 0,0-1 0,0 1 0,0 0 0,2-1 0,1 1 0,0-1 0,-1 1 0,-2-1 0,6 0 0,-4-1 0,11 1 0,-11 0 0,14 0 0,-13 0 0,14 1 0,-14 0 0,12-1 0,-12 0 0,11-1 0,-12 1 0,9-1 0,-9 1 0,3 0 0,-5 1 0,0 0 0,0-1 0,-1 0 0,1 1 0,0 0 0,0 0 0,1 0 0,-1 0 0,1 0 0,-1 0 0,1 0 0,-1 0 0,1 0 0,-1 0 0,2 0 0,-2 1 0,1 0 0,-2-1 0,1 0 0,0 1 0,0 0 0,0-1 0,0 1 0,-1 0 0,0 0 0,1-1 0,-1 1 0,0 0 0,0 1 0,-1 0 0,-1-1 0,0 0 0,0 0 0,-5 1 0,3 0 0,-6 1 0,6-2 0,-12 2 0,9-2 0,-20 5 0,19-6 0,-22 5 0,22-4 0,-17 2 0,19-2 0,-12 1 0,13-2 0,-5 1 0,8-1 0,-1 0 0,6-1 0,-1 1 0,1-2 0,4 1 0,-4-1 0,15-1 0,-14 1 0,18-2 0,-18 2 0,17-2 0,-17 2 0,12-2 0,-14 3 0,3-1 0,-7 2 0,-4 1 0,-1 0 0,-1 0 0,-1 1 0,4-2 0,-16 4 0,13-3 0,-29 6 0,28-6 0,-14 4 0,10 0 0,6-3 0,-14 11 0,11-3 0,-2 2 0,6 3 0,5-11 0,1 12 0,0-12 0,4 12 0,-3-11 0,7 9 0,-7-10 0,10 10 0,-9-10 0,8 10 0,-8-11 0,5 7 0,-6-7 0,3 3 0,-4-3 0,4 2 0,-3-2 0,2 1 0,-2-1 0,-2 0 0,-1-2 0,-5 2 0,2-2 0,-11 5 0,9-5 0,-15 7 0,15-6 0,-20 7 0,19-7 0,-16 7 0,18-8 0,-8 7 0,11-6 0,-4 5 0,6-5 0,0 3 0,1-3 0,5 1 0,-3-1 0,13 0 0,-10-1 0,22 0 0,-21-1 0,25 0 0,-24 0 0,20 0 0,-22 0 0,11 1 0,-14 0 0,1 1 0,-4 0 0,-2 0 0,1-1 0,-7 3 0,2-3 0,-13 5 0,11-3 0,-22 2 0,22-3 0,-27 2 0,27-3 0,-20 3 0,22-3 0,-10 3 0,12-3 0,-3 3 0,6-3 0,-1 2 0,2-1 0,0 0 0,0 0 0,2 0 0,-1-1 0,7 1 0,-4-2 0,13 1 0,-12-1 0,24 1 0,-20 0 0,26 1 0,-26-2 0,15 1 0,-21-1 0,4 0 0,-9 0 0,-3 0 0,2 0 0,-10 0 0,7 0 0,-25 0 0,21 0 0,-29 0 0,28 0 0,-19 0 0,22 1 0,-11-1 0,16 2 0,-7-1 0,9 1 0,0 0 0,1 0 0,1 1 0,1-1 0,2 1 0,-1-1 0,7 0 0,-6-1 0,14 1 0,-12-2 0,18 2 0,-16-1 0,18 2 0,-20-2 0,13 3 0,-15-4 0,2 3 0,-6-2 0,-3 1 0,0-1 0,-2 0 0,-1 1 0,2-2 0,-14 5 0,12-4 0,-21 6 0,20-6 0,-17 8 0,19-8 0,-9 7 0,11-6 0,-4 4 0,6-3 0,1 1 0,1-2 0,4 1 0,-2-2 0,10 2 0,-8-2 0,15 2 0,-14-2 0,15 2 0,-15-2 0,11 2 0,-12-2 0,4 2 0,-9-3 0,1 1 0,-4-1 0,-2-1 0,2 1 0,-4-1 0,4 1 0,-12 0 0,9 0 0,-24 0 0,22 0 0,-22 1 0,25-1 0,-15 2 0,16-2 0,-5 2 0,8-1 0,1 0 0,2 0 0,3-1 0,0 0 0,11 0 0,-10 0 0,24-1 0,-20-1 0,38 0 0,-36 0 0,36 1 0,-37 1 0,20 0 0,-24 0 0,5 0 0,-11 1 0,-2 0 0,0 0 0,-16 1 0,11-2 0,-31 2 0,25-2 0,-28 1 0,30-1 0,-17 1 0,22-1 0,-12 1 0,13-1 0,-4 1 0,7 0 0,0 0 0,5 0 0,-2-1 0,3 0 0,2 0 0,-2 0 0,13 0 0,-11 0 0,25 0 0,-23 0 0,28 0 0,-30 0 0,15 0 0,-19 1 0,2-1 0,-6 1 0,-7 0 0,3-1 0,-21 1 0,16-1 0,-34 0 0,31 0 0,-36 1 0,36 0 0,-22 0 0,28-1 0,-5 0 0,11 0 0,-1 0 0,6 0 0,-1 0 0,2 0 0,-1 0 0,9 0 0,-7-1 0,16 0 0,-16 0 0,8-1 0,-11 2 0,2-2 0,-5 2 0,-2-1 0,-6 1 0,-1 0 0,-7 0 0,10 0 0,-25 0 0,21 0 0,-20 0 0,23 0 0,-12 0 0,15 0 0,-9 0 0,10 0 0,-1-1 0,4 0 0,3-1 0,-1 1 0,0-1 0,6-2 0,-6 2 0,8-6 0,-8 6 0,1-3 0,-5 4 0,0 1 0,0 0 0,0 0 0,-4 1 0,4 1 0,-9 0 0,9 1 0,-8 0 0,8 0 0,-4-1 0,6 0 0,-1-1 0,2 0 0,1 0 0,-1-2 0,3 0 0,-3-1 0,8-3 0,-6 2 0,12-6 0,-10 6 0,14-9 0,-14 9 0,9-10 0,-11 10 0,1-6 0,-5 8 0,-8-2 0,5 3 0,-19 0 0,17 1 0,-28 4 0,24-2 0,-27 5 0,28-4 0,-15 3 0,19-3 0,-6 4 0,8-4 0,0 5 0,4-6 0,6 4 0,-4-6 0,13 3 0,-11-4 0,15 1 0,-16-1 0,16-3 0,-15 3 0,12-7 0,-13 6 0,9-8 0,-9 7 0,6-9 0,-8 8 0,2-8 0,-4 8 0,-2-8 0,1 8 0,-6-3 0,5 5 0,-6 1 0,6 1 0,-6 3 0,7-1 0,-7 5 0,7-5 0,-7 6 0,6-6 0,-5 9 0,6-8 0,-5 8 0,5-9 0,-1 8 0,2-9 0,0 5 0,0-5 0,1 0 0,0-1 0,1-1 0,0-1 0,3-2 0,-2 2 0,10-6 0,-9 5 0,9-6 0,-11 7 0,3-3 0,-3 4 0,-2-2 0,-2 4 0,0-1 0,-3 2 0,-5 3 0,6-3 0,-12 6 0,14-7 0,-9 7 0,9-6 0,-3 5 0,3-5 0,2 3 0,0-3 0,0 1 0,2-2 0,1 2 0,-1-2 0,2 0 0,-1-1 0,4-1 0,-4 0 0,10-2 0,-8 1 0,10-6 0,-10 6 0,7-9 0,-10 8 0,2-7 0,-4 6 0,-3-3 0,1 4 0,-6 0 0,5 1 0,-11 4 0,10-3 0,-13 7 0,13-6 0,-12 6 0,12-6 0,-9 6 0,10-6 0,-3 6 0,4-5 0,0 2 0,2-2 0,1 0 0,0-2 0,1 0 0,1 0 0,0 0 0,0 0 0,1-1 0,-1-1 0,3-2 0,-4 3 0,1-4 0,-2 3 0,0-4 0,-1 4 0,-1 0 0,0 1 0,-1 1 0,0 0 0,-4 2 0,4-1 0,-8 4 0,8-3 0,-5 1 0,4-2 0,-1 2 0,1-1 0,0 0 0,3-2 0,4-2 0,-2 0 0,2 0 0,-3 0 0,4 0 0,-2-1 0,1-1 0,-3 2 0,-1 0 0,0 0 0,-1 1 0,0-1 0,0 2 0,0-2 0,0 2 0,-1-1 0,0 1 0,-1 0 0,-1 2 0,1-2 0,-3 4 0,3-4 0,-4 4 0,5-3 0,-3 2 0,3-2 0,-1 2 0,2-2 0,-1 1 0,2 0 0,-1-1 0,1 1 0,0 0 0,0 0 0,0 0 0,0 0 0,0 0 0,0 0 0,0 0 0,0 0 0,0 0 0,0 1 0,0-1 0,0 0 0,0 0 0,0 0 0,1-1 0,-1 0 0,1 1 0,0-1 0,-1 1 0,2-2 0,-2 2 0,1-1 0,0 0 0,-1 1 0,1-7 0,-1 4 0,0-4 0,0 3 0,0 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40:19.868"/>
    </inkml:context>
    <inkml:brush xml:id="br0">
      <inkml:brushProperty name="width" value="0.05" units="cm"/>
      <inkml:brushProperty name="height" value="0.05" units="cm"/>
      <inkml:brushProperty name="color" value="#00A0D7"/>
    </inkml:brush>
  </inkml:definitions>
  <inkml:trace contextRef="#ctx0" brushRef="#br0">1 16 24575,'4'0'0,"0"0"0,-2 0 0,0 0 0,0 0 0,0 0 0,0 0 0,0 0 0,0 0 0,0 0 0,0 0 0,0 0 0,0 0 0,0 0 0,0 0 0,0 0 0,0 0 0,0 0 0,0 0 0,0 0 0,0 0 0,0 0 0,0 0 0,0 0 0,0 0 0,0 0 0,0 0 0,0 0 0,0 0 0,0 0 0,1 0 0,-1 0 0,0 0 0,0 0 0,0 0 0,0 0 0,0 0 0,0 0 0,0 0 0,0 0 0,0 0 0,0 0 0,0 0 0,0 0 0,0 0 0,0 0 0,0 0 0,0 0 0,0 1 0,0 0 0,0-1 0,0 0 0,0 0 0,0 0 0,2 0 0,-2 0 0,3 0 0,-3 0 0,2 0 0,-2 0 0,1 0 0,-1 0 0,0 0 0,0 0 0,0 0 0,0 0 0,0 0 0,0 0 0,0 0 0,0 0 0,0 0 0,0 0 0,0 0 0,0 0 0,0 0 0,0 0 0,0 0 0,0 0 0,0 0 0,0 0 0,0 0 0,0 0 0,0 0 0,0 0 0,0 0 0,0 0 0,0 0 0,0 0 0,0 0 0,1 0 0,-1 0 0,0 0 0,0 0 0,1 0 0,1 0 0,-2 0 0,2 0 0,-2 0 0,1 0 0,-1 0 0,0 0 0,0 0 0,0 0 0,0 0 0,0 0 0,0 0 0,0 0 0,2 0 0,-3 0 0,5-1 0,-5 0 0,3 1 0,-2 0 0,0 0 0,0 0 0,2 0 0,-2 0 0,3 0 0,-3 0 0,1 0 0,-1 0 0,0 0 0,0 0 0,0 0 0,-1 0 0,1-1 0,-1 0 0,1 1 0,0 0 0,1 0 0,-1 0 0,2 0 0,-2-1 0,1 0 0,-1 1 0,0 0 0,-1-1 0,0 0 0,1 1 0,0 0 0,0 0 0,-1-1 0,0 0 0,1 1 0,1 0 0,-2-1 0,2 1 0,-1-1 0,2 0 0,-1 1 0,1-1 0,-2 1 0,2 0 0,-2 0 0,1 0 0,-1 0 0,-1-1 0,1 1 0,-1-1 0,1 1 0,0 0 0,0 0 0,0 0 0,0 0 0,0 0 0,0 0 0,0 0 0,0 0 0,0 0 0,0 0 0,0 0 0,0 0 0,0 0 0,0 0 0,0 0 0,0 0 0,0 0 0,0 0 0,0 0 0,0 0 0,0 0 0,0 0 0,0 0 0,0 0 0,0 0 0,0 0 0,0 0 0,0 0 0,0 0 0,0 0 0,0 0 0,0 0 0,0 0 0,0 0 0,0 0 0,0 0 0,0 0 0,0 0 0,0 0 0,0 0 0,0 0 0,0 0 0,0 0 0,1 0 0,-1 0 0,0 0 0,0 0 0,0 0 0,0 0 0,0 0 0,1 0 0,-1 0 0,1 0 0,-1 0 0,1 0 0,0 0 0,2 0 0,-3 0 0,2 0 0,-2 0 0,1 0 0,-1 0 0,0 0 0,0 0 0,0 0 0,0 0 0,0 0 0,0 0 0,0 0 0,0 0 0,0 0 0,0 0 0,0 0 0,0 0 0,0 0 0,-1-1 0,1 1 0,-1-1 0,1 1 0,0 0 0,-1 1 0,1-1 0,-1 1 0,1-1 0,1 1 0,-1-1 0,1 1 0,-1-1 0,0 0 0,0 0 0,0 0 0,0 0 0,0 0 0,0 0 0,0 0 0,0 0 0,0 0 0,0 0 0,0 0 0,0 1 0,0-1 0,0 1 0,1-1 0,-1 0 0,0 0 0,0 0 0,0 0 0,0 0 0,0 0 0,0 0 0,0 0 0,0 0 0,0 0 0,0 0 0,0 0 0,0 0 0,0 0 0,0 0 0,0 0 0,0 0 0,0 0 0,0 1 0,0-1 0,0 1 0,3-1 0,-3 0 0,6 0 0,-6 0 0,4 0 0,-4 0 0,0 1 0,0 0 0,-1-1 0,1 0 0,0 1 0,0 0 0,0 0 0,0 0 0,-1 0 0,1 0 0,-2 0 0,2 0 0,-1-1 0,0 1 0,1 0 0,-1 0 0,1 0 0,-1 0 0,1 0 0,-2 0 0,2 0 0,-2 0 0,2 0 0,-2 0 0,2 0 0,-1 0 0,1 0 0,-1 0 0,1 0 0,-1 0 0,1-1 0,-1 1 0,0 1 0,0-2 0,0 2 0,0-2 0,0 2 0,0-2 0,0 2 0,-1-1 0,1 0 0,0 1 0,-1-1 0,1 0 0,0 1 0,-1-1 0,1 1 0,0 0 0,0 0 0,-1 0 0,0-1 0,1 1 0,0-1 0,-1 0 0,1 1 0,0-1 0,-1 1 0,0-1 0,1 1 0,0-1 0,-1 1 0,0-1 0,1 1 0,0-1 0,-1 1 0,0 0 0,0 0 0,0 0 0,1 0 0,0 0 0,-1 0 0,0 0 0,0 0 0,0-1 0,1 1 0,0-1 0,-1 1 0,0 0 0,0 0 0,0 0 0,0 0 0,0 0 0,0 0 0,0 0 0,0 0 0,0 0 0,0 0 0,0-1 0,1 1 0,0-1 0,-1 1 0,0 0 0,0 0 0,0 0 0,0 0 0,0 0 0,0 0 0,0 0 0,0 0 0,0 1 0,0-1 0,0 0 0,0 0 0,0 0 0,0 0 0,0 0 0,0 0 0,0 0 0,0 0 0,0 0 0,0 0 0,0 0 0,0 0 0,0 0 0,0 0 0,0 0 0,0 0 0,0 0 0,0 0 0,0 0 0,0 0 0,0 0 0,0 0 0,0 0 0,0 0 0,0 0 0,0 0 0,0 0 0,0 0 0,0 0 0,0 0 0,0 0 0,0 0 0,0 0 0,1-1 0,-1 1 0,1-1 0,-1 1 0,0 0 0,0 0 0,1-1 0,-1 1 0,1-1 0,-1 1 0,0 0 0,0 0 0,0 0 0,1-1 0,-1 1 0,1-1 0,-1 1 0,0 0 0,0 0 0,0 0 0,0 0 0,0 0 0,0 0 0,0 0 0,0 0 0,0 0 0,0 0 0,0 0 0,0 0 0,0 0 0,0 0 0,0 1 0,0-1 0,0 0 0,0 0 0,0 0 0,0 0 0,0 0 0,0 0 0,0 0 0,0 0 0,0 0 0,0 0 0,0 0 0,0 0 0,0 0 0,0 0 0,0 0 0,0 0 0,0 0 0,0 0 0,0 0 0,0 0 0,0 0 0,0 0 0,0 0 0,0 0 0,0 0 0,0 0 0,-1-1 0,1 1 0,-1-1 0,1 1 0,0 0 0,0 0 0,0 0 0,0 0 0,0 0 0,-1-1 0,1 1 0,-1-1 0,1 1 0,0 0 0,0 0 0,-1 0 0,1 0 0,-1 0 0,1 0 0,0 0 0,-1-1 0,0 1 0,1-1 0,0 1 0,0 0 0,0 0 0,-1-1 0,0 1 0,1-1 0,0 1 0,-1-1 0,0 1 0,1-1 0,0 1 0,-1 0 0,0-1 0,1 0 0,-1 1 0,0 0 0,1 0 0,-1 0 0,0-1 0,0 1 0,0 0 0,0-1 0,0 0 0,0 1 0,1-1 0,-1 0 0,0 1 0,1-1 0,-1 1 0,0-2 0,0 2 0,0-1 0,1 0 0,-1 1 0,0-2 0,0 2 0,0-1 0,0 1 0,0 0 0,0 0 0,-1-1 0,2 1 0,-2-1 0,2 1 0,-2 0 0,2 0 0,-1 0 0,0-1 0,1 1 0,-2-2 0,2-3 0,-2 1 0,2-2 0,-1-1 0,1 2 0,0-6 0,0 6 0,2-8 0,-1 8 0,2-8 0,-2 8 0,0-10 0,-1 9 0,0-9 0,0 9 0,0-7 0,0 7 0,-1-6 0,1 7 0,-2-5 0,2 6 0,-2-5 0,2 5 0,-2-3 0,2 3 0,-1-2 0,1 2 0,0-1 0,0 1 0,0 0 0,0 0 0,0-1 0,1 0 0,-1-1 0,1 1 0,0-3 0,-1 3 0,1-4 0,-1 4 0,0-4 0,0 4 0,0-4 0,0 5 0,0-5 0,0 5 0,0-5 0,0 5 0,-1-3 0,1 3 0,-1-1 0,0 1 0,1-1 0,-2 2 0,2-2 0,-2 2 0,1-2 0,0 1 0,-1 0 0,2 0 0,-2 1 0,1 0 0,0-1 0,-1 2 0,1-1 0,-1 1 0,-2 1 0,2-1 0,-6 3 0,4-2 0,-7 5 0,7-5 0,-8 6 0,10-5 0,-5 4 0,7-4 0,-2 1 0,3-2 0,0 0 0,1-1 0,3-2 0,-2 1 0,6-5 0,-7 5 0,5-8 0,-6 6 0,3-7 0,-4 7 0,2-6 0,-2 6 0,1-7 0,-2 8 0,0-7 0,-1 7 0,-2-4 0,2 4 0,-5-2 0,5 3 0,-9-1 0,8 2 0,-11 3 0,11-2 0,-11 5 0,11-4 0,-7 4 0,7-3 0,-1 1 0,3-1 0,1 0 0,0 0 0,1-1 0,-1 1 0,5-2 0,-3 0 0,5-1 0,-4-1 0,6-1 0,-7 0 0,9-4 0,-9 3 0,7-5 0,-7 6 0,2-7 0,-3 7 0,0-7 0,-1 6 0,0-5 0,0 6 0,-2-2 0,1 2 0,-3 1 0,2 0 0,-6 1 0,5 1 0,-11 2 0,11-1 0,-14 6 0,13-6 0,-9 8 0,11-8 0,-5 8 0,7-7 0,-1 3 0,1-3 0,4 1 0,-2-2 0,4 1 0,-3-3 0,7-1 0,-6 1 0,11-5 0,-11 3 0,10-6 0,-11 5 0,7-7 0,-7 8 0,3-9 0,-5 9 0,1-8 0,-2 7 0,0-5 0,-1 7 0,-1-5 0,0 6 0,-3-3 0,3 3 0,-7 0 0,6 1 0,-5 0 0,2 3 0,-5 2 0,4-1 0,-5 5 0,9-7 0,-4 6 0,6-6 0,-1 3 0,3-4 0,1 2 0,-1-2 0,6 1 0,-5-2 0,9 0 0,-8-1 0,12-1 0,-12 0 0,12-4 0,-12 2 0,6-3 0,-8 3 0,2-2 0,-3 3 0,1-2 0,-2 3 0,-1-3 0,0 4 0,-3-2 0,3 2 0,-7 0 0,6 1 0,-10 3 0,10-1 0,-10 4 0,10-4 0,-5 5 0,6-5 0,0 4 0,1-4 0,3 1 0,-1-1 0,4 1 0,-2-3 0,5 2 0,-5-3 0,8 1 0,-8-1 0,8-2 0,-8 1 0,6-4 0,-6 3 0,3-5 0,-5 5 0,2-4 0,-4 4 0,2 0 0,-3 1 0,-2 0 0,1 1 0,-8 4 0,7-2 0,-12 6 0,11-5 0,-12 9 0,12-9 0,-8 11 0,10-11 0,-6 11 0,8-10 0,-3 9 0,4-10 0,-1 8 0,2-8 0,1 6 0,0-6 0,2 1 0,-2-3 0,1 0 0,-1-1 0,0-1 0,0-1 0,1-5 0,-2 4 0,3-10 0,-3 9 0,0-9 0,-1 9 0,0-4 0,-1 7 0,0-1 0,-1 3 0,1 0 0,-4 5 0,4-4 0,-13 13 0,11-11 0,-11 13 0,10-12 0,-3 5 0,5-6 0,-6 7 0,6-7 0,-7 12 0,8-12 0,-4 12 0,4-12 0,0 7 0,1-9 0,1 1 0,0-2 0,2-1 0,0-1 0,6-4 0,-6 3 0,10-9 0,-9 8 0,7-12 0,-7 12 0,4-11 0,-7 11 0,2-6 0,-4 7 0,-1 0 0,0 3 0,-7 4 0,5-3 0,-18 13 0,15-11 0,-22 16 0,21-16 0,-18 13 0,20-14 0,-16 10 0,17-10 0,-9 6 0,12-7 0,-2 2 0,3-2 0,1 0 0,2-1 0,1 0 0,0-1 0,10-2 0,-8 2 0,24-7 0,-19 4 0,26-5 0,-27 5 0,9-2 0,-16 2 0,-2 0 0,-3 2 0,-14 1 0,8 0 0,-26 4 0,23-2 0,-33 8 0,35-8 0,-28 11 0,32-11 0,-19 11 0,21-9 0,-12 8 0,14-9 0,-2 8 0,4-9 0,1 7 0,0-7 0,2 3 0,0-4 0,5 1 0,-5-1 0,12-1 0,-11 0 0,18-1 0,-17 1 0,18-4 0,-18 4 0,6-5 0,-9 4 0,-3-3 0,-1 3 0,-1-2 0,-1 3 0,-4-1 0,3 1 0,-9 2 0,10-1 0,-13 4 0,12-3 0,-13 5 0,13-5 0,-13 7 0,14-6 0,-10 5 0,11-5 0,-3 3 0,3-3 0,-1 2 0,3-2 0,-2 1 0,3-2 0,-1 0 0,0-1 0,0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40:22.603"/>
    </inkml:context>
    <inkml:brush xml:id="br0">
      <inkml:brushProperty name="width" value="0.05" units="cm"/>
      <inkml:brushProperty name="height" value="0.05" units="cm"/>
      <inkml:brushProperty name="color" value="#00A0D7"/>
    </inkml:brush>
  </inkml:definitions>
  <inkml:trace contextRef="#ctx0" brushRef="#br0">0 229 24575,'0'-5'0,"0"1"0,0 2 0,0 0 0,0 0 0,0 0 0,0 0 0,0 0 0,0 0 0,0 0 0,0 0 0,0 0 0,0 0 0,0 0 0,0 0 0,0 0 0,0 0 0,0 0 0,0 0 0,0 0 0,0 0 0,1-1 0,-1 1 0,2-2 0,-2 2 0,2-1 0,-2 1 0,2-1 0,-1 1 0,-1-1 0,1 2 0,0-2 0,-1 2 0,1-2 0,0 1 0,-1 0 0,1 1 0,0-1 0,-1 1 0,0-1 0,1 1 0,0-1 0,-1 1 0,0-1 0,0 0 0,0 0 0,1 1 0,0-1 0,-1 1 0,0-1 0,0 0 0,0 0 0,0 0 0,0 0 0,0 0 0,0 0 0,0 0 0,0 0 0,0 0 0,0 0 0,1 0 0,0 0 0,0 0 0,-1 0 0,0-1 0,0 1 0,0 0 0,0 0 0,0 0 0,0 0 0,0-1 0,0 1 0,0-1 0,1 1 0,0 0 0,-1 0 0,0 0 0,0-1 0,0 1 0,0-1 0,1 1 0,0-1 0,-1 1 0,0-2 0,1 2 0,0-2 0,-1 2 0,0-1 0,0 1 0,0 0 0,0 0 0,0 0 0,0 1 0,1-1 0,0 1 0,-1-1 0,0 0 0,0 0 0,0 0 0,0 0 0,0 0 0,0 0 0,0 0 0,0 0 0,0 0 0,0 0 0,0 1 0,0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40:24.516"/>
    </inkml:context>
    <inkml:brush xml:id="br0">
      <inkml:brushProperty name="width" value="0.05" units="cm"/>
      <inkml:brushProperty name="height" value="0.05" units="cm"/>
      <inkml:brushProperty name="color" value="#00A0D7"/>
    </inkml:brush>
  </inkml:definitions>
  <inkml:trace contextRef="#ctx0" brushRef="#br0">0 155 24575,'1'-4'0,"0"0"0,0 3 0,-1-1 0,1 1 0,-1-1 0,0 0 0,0 0 0,0 0 0,0 0 0,1 1 0,-1-1 0,1 1 0,-1-1 0,0 0 0,0 0 0,1 1 0,-1-1 0,1 1 0,-1-1 0,0 0 0,0 0 0,1 1 0,-1-1 0,1 1 0,-1-1 0,0 0 0,0 0 0,1 1 0,-1-1 0,1 1 0,-1-1 0,0 0 0,0 0 0,0 0 0,1 1 0,-1-2 0,1 2 0,-1-2 0,0 1 0,0-1 0,0 0 0,1 0 0,-1 0 0,1 0 0,-1 0 0,1 0 0,-1 1 0,1 0 0,0 0 0,-1-2 0,1 2 0,0-3 0,0 3 0,0-2 0,0 1 0,-1-1 0,0 2 0,1 0 0,0 0 0,-1 0 0,0 0 0,0 0 0,0 0 0,0 0 0,0 0 0,0 0 0,0 0 0,0 0 0,0 0 0,0 0 0,0 0 0,-1 5 0,-1-2 0,0 4 0,1-4 0,0 0 0,0 3 0,0-3 0,-1 4 0,1-3 0,-2 3 0,2-3 0,-1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40:39.772"/>
    </inkml:context>
    <inkml:brush xml:id="br0">
      <inkml:brushProperty name="width" value="0.05" units="cm"/>
      <inkml:brushProperty name="height" value="0.05" units="cm"/>
      <inkml:brushProperty name="color" value="#00A0D7"/>
    </inkml:brush>
  </inkml:definitions>
  <inkml:trace contextRef="#ctx0" brushRef="#br0">12 287 24575,'0'-4'0,"0"0"0,0 2 0,0 0 0,0 0 0,0 0 0,0 0 0,0 0 0,0 0 0,0 0 0,0 0 0,0 0 0,0 0 0,0 0 0,0 0 0,0 0 0,0 0 0,0 0 0,0 0 0,0 0 0,0 0 0,0 0 0,0 0 0,0 0 0,0 0 0,0 0 0,0 0 0,0 0 0,0 0 0,0 0 0,0 0 0,0 0 0,0 0 0,0 0 0,0 0 0,0 0 0,0 0 0,0 0 0,0 0 0,0 0 0,0 0 0,0-1 0,0 1 0,0 0 0,0 0 0,0 0 0,0 0 0,0 0 0,0 0 0,0 0 0,0 0 0,-1 0 0,1 0 0,-1 0 0,1 0 0,0 0 0,0 0 0,0 0 0,0 0 0,0 0 0,0 0 0,0 0 0,0 0 0,0 0 0,0 0 0,0 0 0,-1 1 0,1-1 0,-1 1 0,1-1 0,0 0 0,0 0 0,0 0 0,0 0 0,0 0 0,0 0 0,0 0 0,0 0 0,0 0 0,0 0 0,-1 1 0,1-1 0,-1 1 0,1-1 0,0 0 0,0 0 0,0 0 0,0 0 0,0 0 0,-1 1 0,1-1 0,-1 1 0,1-1 0,0 0 0,-1 1 0,1-1 0,-1 1 0,1-1 0,0 0 0,-1 1 0,1-1 0,-1 1 0,1-1 0,0 0 0,0 0 0,0 0 0,0 0 0,0 0 0,0 0 0,0-1 0,0 1 0,0 0 0,0 0 0,0 0 0,0 0 0,1 0 0,-1 0 0,1 0 0,-1 0 0,1 1 0,-1-1 0,1 1 0,-1-1 0,1 1 0,-1-1 0,1 1 0,-1-1 0,1 1 0,-1-1 0,1 1 0,0 0 0,-1-1 0,1 1 0,0 0 0,-1-1 0,2 1 0,-2-1 0,2 1 0,-2-1 0,2 1 0,-1 0 0,0-1 0,1 2 0,-2-2 0,2 2 0,-1-2 0,1 1 0,0 0 0,0-1 0,-1 2 0,0-2 0,0 2 0,0-1 0,1 0 0,-1 1 0,0-1 0,2 1 0,-2-1 0,0 1 0,1-1 0,0 1 0,-1-1 0,0 1 0,1-1 0,0 1 0,0 0 0,-1-1 0,1 1 0,-1-1 0,1 1 0,0 0 0,0 0 0,0 0 0,0 0 0,0 0 0,0 0 0,0 0 0,-1 1 0,0 0 0,0 0 0,-1 1 0,1-1 0,-1 1 0,0 0 0,0 0 0,0 0 0,0 0 0,0 0 0,0 0 0,-1 1 0,0-1 0,-1 3 0,1-3 0,-2 4 0,3-4 0,-3 3 0,3-3 0,-2 1 0,2-1 0,-1 0 0,1 0 0,-1 0 0,1-1 0,-1 1 0,0 1 0,1 0 0,-2 0 0,2 0 0,-2-1 0,2 1 0,-1-1 0,0 1 0,1-1 0,-2 1 0,1-1 0,0 1 0,0-1 0,1 0 0,-1-1 0,0 1 0,1-1 0,-1 2 0,0-1 0,1 2 0,-1-2 0,0 1 0,1-1 0,-1 2 0,0-3 0,-1 5 0,0-5 0,1 5 0,0-4 0,0 5 0,0-5 0,0 6 0,-1-5 0,0 5 0,1-5 0,0 7 0,-1-7 0,0 7 0,1-7 0,-1 7 0,2-7 0,-1 8 0,0-8 0,1 9 0,-1-9 0,0 9 0,1-9 0,-1 10 0,1-9 0,0 9 0,0-9 0,0 9 0,0-10 0,0 10 0,0-10 0,0 10 0,0-10 0,0 9 0,0-9 0,0 8 0,0-8 0,0 9 0,0-8 0,0 7 0,0-7 0,0 6 0,0-7 0,0 8 0,0-7 0,0 10 0,0-10 0,1 9 0,-1-9 0,2 10 0,-2-11 0,2 11 0,-2-11 0,2 8 0,-2-8 0,3 7 0,-2-6 0,2 4 0,-2-6 0,2 2 0,-1-3 0,2 1 0,-1-2 0,5 0 0,-5-1 0,11-3 0,-9 2 0,15-6 0,-15 6 0,17-8 0,-17 6 0,13-9 0,-14 9 0,6-12 0,-8 13 0,1-13 0,-2 11 0,-1-11 0,-1 13 0,-2-10 0,2 10 0,-4-5 0,3 7 0,-3-2 0,3 3 0,-5 0 0,4 1 0,-9 4 0,8-3 0,-8 9 0,8-8 0,-8 12 0,10-11 0,-4 13 0,6-14 0,0 11 0,1-12 0,4 9 0,-3-10 0,7 5 0,-5-6 0,9 0 0,-9-1 0,17-4 0,-15 2 0,26-8 0,-22 7 0,26-12 0,-27 12 0,17-13 0,-22 13 0,8-11 0,-12 11 0,0-7 0,-2 8 0,-5-2 0,4 4 0,-9 2 0,7-1 0,-10 7 0,9-5 0,-13 12 0,13-10 0,-13 12 0,16-12 0,-9 11 0,10-11 0,-3 9 0,5-10 0,1 5 0,0-6 0,3 0 0,-1-2 0,4 0 0,-4-2 0,12-2 0,-10 1 0,15-7 0,-14 7 0,14-10 0,-13 8 0,5-8 0,-8 7 0,-3-5 0,-2 8 0,-4-2 0,3 4 0,-10 2 0,8 0 0,-14 6 0,14-3 0,-17 11 0,16-11 0,-12 14 0,14-14 0,-5 11 0,6-12 0,1 6 0,2-6 0,4 0 0,-2-2 0,7-3 0,-7 1 0,17-5 0,-14 4 0,22-7 0,-21 6 0,21-9 0,-23 9 0,15-9 0,-17 9 0,5-6 0,-9 6 0,1-2 0,-2 4 0,-3 0 0,2 0 0,-12 3 0,10 0 0,-16 7 0,16-6 0,-17 13 0,16-10 0,-6 4 0,7-3 0,1-2 0,0 2 0,3-2 0,2-3 0,2 0 0,5-2 0,-2 0 0,3 0 0,-2 0 0,-2-1 0,14-2 0,7-5 0,-5 3 0,16-7 0,-29 8 0,17-7 0,-20 9 0,8-8 0,-12 8 0,1-4 0,-3 4 0,-10 1 0,7 0 0,-19 6 0,15-4 0,-26 12 0,24-10 0,-27 15 0,29-14 0,-21 12 0,24-12 0,-10 7 0,13-8 0,1 2 0,2-3 0,8 0 0,-4-2 0,13 1 0,-12-1 0,21-1 0,-18-1 0,32-4 0,-28 3 0,33-6 0,-36 7 0,29-9 0,-32 9 0,21-7 0,-23 8 0,7-5 0,-12 6 0,0-1 0,-2 1 0,-6 3 0,5-3 0,-16 8 0,13-5 0,-20 8 0,18-9 0,-18 8 0,18-9 0,-17 7 0,19-7 0,-12 5 0,14-5 0,-1 2 0,5-2 0,1 0 0,1 0 0,6-1 0,-4 0 0,17 0 0,-13-1 0,28-2 0,-24 1 0,34-4 0,-34 3 0,39-7 0,-39 7 0,27-8 0,-33 10 0,9-5 0,-13 6 0,0-3 0,-2 2 0,-8-2 0,3 2 0,-12 0 0,2 3 0,-15 3 0,10-1 0,-21 7 0,31-8 0,-23 8 0,27-7 0,-11 6 0,15-7 0,-4 2 0,7-4 0,1 1 0,0-2 0,7 0 0,-6-1 0,14-3 0,-12 2 0,22-8 0,-21 8 0,28-11 0,-26 9 0,29-12 0,-29 12 0,24-12 0,-26 12 0,7-4 0,-10 6 0,2-5 0,-3 3 0,-1-7 0,-2 9 0,-8-6 0,4 7 0,-14-2 0,13 3 0,-21 4 0,20-3 0,-22 10 0,23-9 0,-20 11 0,21-10 0,-12 11 0,15-10 0,-5 7 0,7-7 0,3 6 0,-2-7 0,9 3 0,-8-5 0,8 1 0,-1-2 0,8-3 0,-5 3 0,13-8 0,-18 5 0,16-7 0,-18 6 0,10-10 0,-13 10 0,4-13 0,-5 14 0,-2-10 0,-1 11 0,-8-7 0,5 8 0,-16-3 0,12 3 0,-18 3 0,19 0 0,-17 8 0,18-7 0,-14 12 0,16-12 0,-6 13 0,10-12 0,-1 10 0,3-10 0,6 6 0,-3-9 0,12 4 0,-11-5 0,23-2 0,-18 0 0,22-6 0,-21 4 0,16-9 0,-19 9 0,10-11 0,-15 11 0,4-12 0,-6 12 0,-5-10 0,2 11 0,-13-8 0,9 9 0,-21-4 0,20 5 0,-29 1 0,26 1 0,-29 5 0,29-3 0,-19 9 0,23-8 0,-10 10 0,13-8 0,-3 8 0,6-9 0,5 8 0,-3-10 0,12 5 0,-10-6 0,16 1 0,-14-2 0,20-4 0,-19 3 0,25-8 0,-24 6 0,26-11 0,-26 9 0,21-12 0,-23 12 0,10-12 0,-14 13 0,1-8 0,-3 8 0,-3-5 0,1 5 0,-10-2 0,7 4 0,-18 2 0,15 0 0,-12 2 0,3 4 0,-1 2 0,0-1 0,-1 6 0,15-10 0,-8 11 0,10-11 0,0 10 0,3-11 0,8 8 0,-5-9 0,13 3 0,-11-4 0,14-1 0,-14 0 0,19-4 0,-18 1 0,21-6 0,-21 5 0,20-7 0,-20 8 0,13-9 0,-16 9 0,7-11 0,-9 11 0,1-9 0,-3 9 0,-4-4 0,2 5 0,-5 0 0,4 1 0,-8 6 0,8-3 0,-11 10 0,11-8 0,-12 15 0,11-14 0,-6 15 0,9-16 0,-2 13 0,3-13 0,3 8 0,-2-11 0,5 4 0,-4-5 0,7-1 0,-6 0 0,10-6 0,-9 4 0,11-8 0,-11 7 0,12-13 0,-12 12 0,10-15 0,-10 15 0,5-14 0,-8 14 0,2-11 0,-4 12 0,-5-7 0,3 10 0,-9-3 0,7 5 0,-12 4 0,11-3 0,-13 11 0,15-8 0,-13 14 0,14-13 0,-11 16 0,12-17 0,-6 16 0,8-17 0,-1 12 0,1-12 0,5 8 0,-4-9 0,4 1 0,-3-2 0,2-2 0,-2 1 0,8-3 0,-6 1 0,12-6 0,-11 5 0,15-11 0,-15 9 0,11-12 0,-13 11 0,6-13 0,-8 14 0,0-15 0,-2 15 0,-5-10 0,3 12 0,-11-6 0,10 8 0,-17 1 0,15 0 0,-17 7 0,16-5 0,-19 12 0,20-12 0,-16 13 0,17-13 0,-8 9 0,11-9 0,-1 4 0,3-5 0,1 0 0,1-1 0,2-3 0,-1 2 0,6-9 0,-5 7 0,11-13 0,-10 12 0,12-15 0,-13 14 0,10-14 0,-11 14 0,0-9 0,-2 10 0,-7-4 0,3 6 0,-16-1 0,13 3 0,-26 3 0,23-1 0,-28 8 0,28-7 0,-20 10 0,22-11 0,-7 7 0,12-7 0,1 3 0,2-4 0,5 0 0,-3-1 0,15-3 0,-12 1 0,20-6 0,-19 4 0,21-10 0,-22 10 0,14-10 0,-17 11 0,1-5 0,-3 5 0,-3-2 0,0 3 0,-5 0 0,4 1 0,-7 2 0,7-1 0,-7 5 0,9-4 0,-5 6 0,6-6 0,-1 3 0,1-3 0,4-1 0,-3 0 0,9-3 0,-6 2 0,11-7 0,-12 5 0,9-9 0,-10 7 0,4-9 0,-5 10 0,0-6 0,-1 6 0,-2-2 0,0 2 0,-3 1 0,3 1 0,-5 3 0,4-1 0,-9 9 0,8-6 0,-9 15 0,10-15 0,-6 15 0,8-15 0,-2 11 0,3-12 0,2 4 0,-1-5 0,4 0 0,-3-1 0,7-4 0,-5 1 0,11-10 0,-11 8 0,14-15 0,-15 15 0,11-19 0,-12 17 0,5-14 0,-7 15 0,0-11 0,0 12 0,-4-8 0,3 9 0,-3-5 0,3 6 0,-1-2 0,1 2 0,1 0 0,0 0 0,0-1 0,0 1 0,0-6 0,1 5 0,1-8 0,-1 8 0,2-10 0,-2 9 0,2-13 0,-2 14 0,3-14 0,-3 13 0,3-10 0,-4 11 0,3-10 0,-2 9 0,2-7 0,-1 9 0,1-8 0,-1 7 0,1-3 0,-1 4 0,0-1 0,0 2 0,0 1 0,-1 1 0,1 0 0,-1 0 0,0 0 0,1-1 0,-1 1 0,1-1 0,0 1 0,0-1 0,3 3 0,-3-3 0,7 4 0,-6-4 0,8 4 0,-8-4 0,9 2 0,-9-2 0,7-1 0,-8 0 0,5-1 0,-6 0 0,2-1 0,-2 1 0,0-1 0,-1 1 0,0-1 0,-1 2 0,-2-4 0,0 4 0,-6-3 0,6 3 0,-11-2 0,10 2 0,-14-1 0,12 1 0,-12 1 0,13 0 0,-10 1 0,11 0 0,-9 4 0,10-4 0,-4 5 0,5-4 0,1 2 0,1-3 0,2 0 0,0-1 0,0 0 0,0 0 0,1-1 0,0 0 0,7-5 0,-5 3 0,13-6 0,-14 6 0,12-5 0,-12 6 0,3-2 0,-6 2 0,-2 1 0,-1 0 0,-8 3 0,5-1 0,-13 6 0,10-4 0,-15 12 0,15-10 0,-14 11 0,16-11 0,-10 10 0,12-10 0,-2 6 0,6-8 0,0 1 0,2-3 0,1 0 0,0-1 0,6-3 0,-6 2 0,10-9 0,-10 8 0,8-11 0,-9 9 0,5-7 0,-7 7 0,3-3 0,-4 6 0,1 0 0,-2 2 0,1 1 0,-1 0 0,-3 4 0,2-2 0,-8 11 0,5-9 0,-8 11 0,9-13 0,-5 10 0,8-11 0,-2 6 0,4-6 0,1 0 0,1-2 0,1-1 0,0-1 0,1 0 0,-2-1 0,4-5 0,-3 4 0,8-13 0,-8 11 0,4-7 0,-5 7 0,-1-1 0,0 1 0,-5 1 0,2 2 0,-7 1 0,6 1 0,-14 5 0,12-2 0,-17 8 0,16-7 0,-14 12 0,15-12 0,-9 14 0,10-15 0,-1 9 0,4-9 0,5 2 0,-3-4 0,11-1 0,-8 0 0,16-8 0,-14 6 0,20-14 0,-17 12 0,19-16 0,-19 15 0,10-11 0,-16 13 0,4-7 0,-6 7 0,-1-3 0,-2 5 0,-6-1 0,4 2 0,-13 5 0,11-3 0,-19 11 0,18-10 0,-17 14 0,18-13 0,-9 9 0,12-10 0,-2 5 0,6-7 0,4 1 0,-2-2 0,10-3 0,-9 2 0,15-10 0,-13 8 0,14-13 0,-15 13 0,9-14 0,-11 13 0,2-7 0,-4 8 0,-1-3 0,-1 5 0,0-1 0,-1 2 0,-2 1 0,1-1 0,-7 4 0,5-3 0,-8 6 0,8-4 0,-9 5 0,11-5 0,-5 5 0,6-5 0,2 2 0,1-3 0,2 0 0,0-2 0,5-1 0,-5 0 0,9-4 0,-8 2 0,8-4 0,-9 4 0,7-3 0,-9 3 0,3-1 0,-4 3 0,1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40:41.421"/>
    </inkml:context>
    <inkml:brush xml:id="br0">
      <inkml:brushProperty name="width" value="0.05" units="cm"/>
      <inkml:brushProperty name="height" value="0.05" units="cm"/>
      <inkml:brushProperty name="color" value="#00A0D7"/>
    </inkml:brush>
  </inkml:definitions>
  <inkml:trace contextRef="#ctx0" brushRef="#br0">61 55 24575,'5'-1'0,"-2"0"0,-1 1 0,0-1 0,0 0 0,1 1 0,0-1 0,1 0 0,10-3 0,-6 2 0,6-3 0,-2 1 0,-3-1 0,3 0 0,-6 2 0,-5 1 0,1 2 0,-2-2 0,2 2 0,-1-1 0,1 1 0,0-1 0,0 1 0,-1-2 0,1 2 0,-1-1 0,0 0 0,0 5 0,-1-3 0,0 3 0,0-2 0,0 0 0,0 8 0,1-7 0,0 12 0,0-12 0,2 8 0,-2-8 0,2 4 0,-2-5 0,0 1 0,0-2 0,0-2 0,0 0 0,0-2 0,-1 1 0,1 0 0,0-7 0,1 6 0,-2-10 0,0 10 0,-1-10 0,0 10 0,-4-10 0,3 10 0,-5-6 0,4 8 0,-8-2 0,6 3 0,-12 3 0,11-2 0,-17 10 0,16-7 0,-18 13 0,18-11 0,-12 11 0,15-14 0,-5 10 0,8-10 0,1 7 0,1-8 0,4 2 0,-3-3 0,2-1 0,-2 0 0,9-5 0,-6 3 0,14-9 0,-13 7 0,11-10 0,-12 11 0,6-8 0,-8 8 0,4-5 0,-6 5 0,1-2 0,-3 4 0,-1-1 0,0 2 0,-6 0 0,3 0 0,-11 6 0,11-4 0,-15 8 0,14-6 0,-9 8 0,12-8 0,-4 8 0,8-10 0,2 7 0,0-9 0,9 4 0,-8-5 0,16-3 0,-14 2 0,17-9 0,-18 8 0,16-13 0,-18 13 0,8-12 0,-11 12 0,0-6 0,-2 6 0,-10-1 0,7 3 0,-18 1 0,14 2 0,-24 4 0,22-4 0,-22 10 0,25-9 0,-14 8 0,20-8 0,-6 5 0,8-5 0,2 2 0,0-3 0,8 0 0,-7-1 0,14-1 0,-12-1 0,16-5 0,-15 4 0,13-8 0,-14 7 0,3-4 0,-6 5 0,-1-1 0,-1 2 0,-1 0 0,-2 1 0,0 1 0,0-1 0,1 1 0,1-1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40:42.818"/>
    </inkml:context>
    <inkml:brush xml:id="br0">
      <inkml:brushProperty name="width" value="0.05" units="cm"/>
      <inkml:brushProperty name="height" value="0.05" units="cm"/>
      <inkml:brushProperty name="color" value="#00A0D7"/>
    </inkml:brush>
  </inkml:definitions>
  <inkml:trace contextRef="#ctx0" brushRef="#br0">1 76 24575,'3'-2'0,"1"1"0,-3 0 0,1 0 0,0 0 0,0-1 0,1 0 0,-2 0 0,4-2 0,-5 1 0,4-2 0,-4 3 0,2 1 0,-2-1 0,2 1 0,-1-1 0,1 0 0,0 1 0,-1-1 0,1 2 0,-2-2 0,5-1 0,-3 1 0,8-4 0,-7 4 0,12-5 0,-12 6 0,12-6 0,-12 7 0,7-5 0,-7 5 0,3-3 0,-4 3 0,0 0 0,-1 1 0,0 1 0,-1 0 0,1 0 0,-1 1 0,0-1 0,0 4 0,0-4 0,0 7 0,-1-6 0,1 2 0,-2-3 0,0 6 0,1-5 0,-6 11 0,6-11 0,-7 10 0,7-10 0,-5 7 0,5-7 0,-2 4 0,3-5 0,-1-1 0,1-4 0,0 0 0,0-1 0,0-2 0,0 3 0,1-11 0,-1 10 0,2-14 0,-2 13 0,1-11 0,-1 11 0,0-5 0,-1 9 0,0-3 0,-1 4 0,0 1 0,0-1 0,-4 8 0,3-5 0,-8 13 0,9-12 0,-8 13 0,9-14 0,-4 7 0,5-7 0,0 1 0,1-4 0,1-1 0,2-2 0,-1 1 0,6-6 0,-5 5 0,9-10 0,-9 9 0,8-7 0,-9 8 0,5-4 0,-7 7 0,0-1 0,-1 4 0,-2-1 0,1 1 0,-5 5 0,3-4 0,-7 9 0,7-10 0,-6 5 0,7-7 0,-1 0 0,5-6 0,0 1 0,0-1 0,1-1 0,-1 3 0,4-7 0,-4 8 0,3-5 0,-3 6 0,-3-1 0,0 1 0,-2 1 0,-2 1 0,1 0 0,-8 3 0,7-3 0,-10 4 0,11-4 0,-5 2 0,6-2 0,-1 0 0,3-1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38:00.955"/>
    </inkml:context>
    <inkml:brush xml:id="br0">
      <inkml:brushProperty name="width" value="0.05" units="cm"/>
      <inkml:brushProperty name="height" value="0.05" units="cm"/>
      <inkml:brushProperty name="color" value="#FFC62B"/>
    </inkml:brush>
  </inkml:definitions>
  <inkml:trace contextRef="#ctx0" brushRef="#br0">1 12 24575,'1'6'0,"0"0"0,1-2 0,-1 0 0,2 4 0,-1-1 0,2 1 0,-2 1 0,2 0 0,-2-1 0,2 2 0,-4-6 0,5 7 0,-4-5 0,7 8 0,-6-8 0,6 10 0,-5-10 0,5 16 0,-6-15 0,7 18 0,-8-16 0,6 19 0,-6-19 0,8 25 0,-8-25 0,10 27 0,-10-27 0,8 21 0,-8-22 0,3 9 0,-4-13 0,-2 0 0,1-4 0,0-4 0,1 0 0,-2-2 0,0-5 0,-1 5 0,-2-19 0,4 15 0,-6-27 0,6 25 0,-10-30 0,8 30 0,-12-32 0,11 33 0,-5-22 0,9 27 0,-2-7 0,2 13 0,0 0 0,0 4 0,-2 5 0,2-3 0,-4 16 0,4-15 0,-6 27 0,6-23 0,-6 26 0,6-28 0,-2 24 0,2-26 0,0 17 0,0-22 0,0 3 0,-2-13 0,2 3 0,-2-2 0,2-12 0,0 12 0,-2-30 0,0 27 0,0-32 0,0 29 0,2-29 0,0 30 0,0-28 0,0 29 0,0-27 0,0 30 0,-2-19 0,2 23 0,-2-5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40:52.813"/>
    </inkml:context>
    <inkml:brush xml:id="br0">
      <inkml:brushProperty name="width" value="0.05" units="cm"/>
      <inkml:brushProperty name="height" value="0.05" units="cm"/>
      <inkml:brushProperty name="color" value="#00A0D7"/>
    </inkml:brush>
  </inkml:definitions>
  <inkml:trace contextRef="#ctx0" brushRef="#br0">3 1 24575,'0'4'0,"0"0"0,0-2 0,0 0 0,0 0 0,-1-1 0,1 1 0,-1-1 0,1 1 0,0 0 0,0 0 0,0 0 0,1-1 0,-1 1 0,1-1 0,-1 1 0,1-1 0,-1 1 0,1-1 0,-1 1 0,1-1 0,-1 1 0,1-1 0,-1 1 0,0 0 0,0 0 0,0 0 0,1-1 0,-1 1 0,1-1 0,0 0 0,-1 1 0,2-2 0,-2 2 0,2-1 0,-2 1 0,2-1 0,-2 1 0,2-2 0,-1 1 0,0 0 0,1 0 0,-2 0 0,2 0 0,-1-1 0,0 1 0,1 0 0,-1-1 0,0 1 0,1 0 0,-2 0 0,2 0 0,-1 0 0,1 0 0,-1 0 0,1 0 0,-2 0 0,1 1 0,0-1 0,-1 0 0,1 1 0,0-1 0,-1 0 0,2 0 0,-2 0 0,1 1 0,0-1 0,-1 1 0,2-1 0,-2 1 0,2-1 0,-2 1 0,1-1 0,0 0 0,-1 1 0,2-2 0,-2 2 0,2-2 0,-2 2 0,2-2 0,-2-3 0,1 1 0,-1-2 0,0 3 0,0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40:55.547"/>
    </inkml:context>
    <inkml:brush xml:id="br0">
      <inkml:brushProperty name="width" value="0.05" units="cm"/>
      <inkml:brushProperty name="height" value="0.05" units="cm"/>
      <inkml:brushProperty name="color" value="#00A0D7"/>
    </inkml:brush>
  </inkml:definitions>
  <inkml:trace contextRef="#ctx0" brushRef="#br0">2 0 24575,'0'5'0,"-1"-2"0,1-2 0,-1 0 0,1 1 0,0 1 0,0-1 0,0 0 0,0 0 0,0 0 0,0 0 0,0 0 0,0 0 0,0 0 0,0 0 0,0 0 0,1-1 0,-1 1 0,1-1 0,0 0 0,-1 1 0,2-2 0,-1 1 0,0 0 0,1-1 0,-1 1 0,0 0 0,1-1 0,-1 1 0,0 0 0,1-1 0,-1 1 0,1-1 0,0 0 0,0 0 0,0 0 0,-1 1 0,1-1 0,-1 1 0,1-1 0,0 0 0,0 0 0,0 0 0,0 0 0,0 0 0,0 0 0,1 0 0,-1 0 0,0 0 0,0 0 0,0 0 0,0 0 0,0 0 0,0 0 0,0 0 0,0 0 0,0 0 0,0 0 0,0 0 0,0 0 0,0 0 0,0 0 0,0 0 0,0 0 0,0 0 0,0 0 0,0 0 0,0 0 0,0 0 0,0 0 0,0 0 0,0 0 0,0 0 0,-1-1 0,1 1 0,-1-1 0,1 1 0,0 0 0,0 0 0,0 0 0,0 0 0,0 0 0,0 0 0,0 0 0,0 0 0,0 0 0,0 0 0,0 0 0,0 0 0,0 0 0,0 0 0,0 0 0,0 0 0,0 0 0,0 0 0,0 0 0,0 0 0,0 0 0,0 0 0,0 0 0,-1-1 0,1 1 0,-1-1 0,1 1 0,0 0 0,0 0 0,0 0 0,0-1 0,-1 1 0,0-1 0,1 1 0,0 0 0,0-1 0,-1 1 0,1-1 0,0 1 0,0 0 0,0 0 0,-1-1 0,0 1 0,1-1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41:04.489"/>
    </inkml:context>
    <inkml:brush xml:id="br0">
      <inkml:brushProperty name="width" value="0.05" units="cm"/>
      <inkml:brushProperty name="height" value="0.05" units="cm"/>
      <inkml:brushProperty name="color" value="#00A0D7"/>
    </inkml:brush>
  </inkml:definitions>
  <inkml:trace contextRef="#ctx0" brushRef="#br0">1 243 24575,'2'3'0,"0"-1"0,-1 0 0,0-2 0,0 2 0,0-2 0,1 2 0,0-2 0,0 1 0,-1 0 0,1-1 0,-1 2 0,1-2 0,0 1 0,-1 0 0,1-1 0,-1 1 0,0 0 0,1-1 0,-1 1 0,1-1 0,0 0 0,0 0 0,0 0 0,0 0 0,0 0 0,0 0 0,0-1 0,0 1 0,0-1 0,0 1 0,-1-1 0,1 1 0,-1-1 0,1 1 0,0 0 0,-1-1 0,1 1 0,-1-1 0,1 1 0,0 0 0,0 0 0,0 0 0,-1-1 0,1 1 0,-1-1 0,1 1 0,0 0 0,0 0 0,0 0 0,-1-1 0,1 1 0,-1-1 0,1 1 0,0 0 0,0 0 0,0 0 0,0 0 0,0 0 0,0 0 0,0 0 0,0 0 0,0 0 0,0 0 0,0 0 0,0 0 0,0 0 0,0 0 0,0 0 0,1 0 0,-1 0 0,0 0 0,0 0 0,0 0 0,0 0 0,0 0 0,0 0 0,0 0 0,0 0 0,0 0 0,0 0 0,0 0 0,0 0 0,0 0 0,0 0 0,0 0 0,0 0 0,0 0 0,0 0 0,-1-1 0,1 1 0,-1-1 0,2 1 0,-1 0 0,1 0 0,-1 0 0,0 0 0,0 0 0,0 0 0,0 0 0,0 0 0,0 0 0,0 0 0,0 0 0,0 0 0,0 0 0,0 0 0,0 0 0,0 0 0,0 0 0,0 0 0,0 0 0,0 0 0,0 0 0,0 0 0,0 0 0,0 0 0,0 0 0,0 0 0,0 0 0,0 0 0,0 0 0,0 0 0,0 0 0,0 0 0,0 0 0,0 0 0,0 0 0,0 0 0,0 0 0,0 0 0,0 0 0,1 0 0,-1 0 0,0 0 0,0 0 0,0 0 0,0 0 0,0 0 0,0 0 0,0 0 0,0 0 0,0 0 0,0 0 0,0 0 0,0 0 0,-1 1 0,1-1 0,-1 1 0,1-1 0,0 0 0,1 0 0,-1 0 0,1 0 0,-1 0 0,0 0 0,0 0 0,0 0 0,0 0 0,0 0 0,0 0 0,0 0 0,0 0 0,0 0 0,0 0 0,0 0 0,0 0 0,0 0 0,0 0 0,0 0 0,0 0 0,0 0 0,0 0 0,0 0 0,0 0 0,0 0 0,0 0 0,0 0 0,0 0 0,0 0 0,0 0 0,0 0 0,0 0 0,0 0 0,0 0 0,0 0 0,0 0 0,0 0 0,0 0 0,0 0 0,0 0 0,0 0 0,0 0 0,0 0 0,0 0 0,1 0 0,-1 0 0,0 0 0,0 0 0,0 0 0,0 0 0,0 0 0,0 0 0,0 0 0,0 0 0,0 0 0,0 0 0,0 0 0,1 0 0,-1 0 0,2 0 0,-2 0 0,1 0 0,-1 0 0,0 0 0,0 0 0,0 0 0,0 0 0,0 0 0,0 0 0,-1-1 0,1 1 0,-1-1 0,1 1 0,0 0 0,0 0 0,0 0 0,0 0 0,0 0 0,0 0 0,0 0 0,-1-1 0,2 1 0,-2-1 0,3 1 0,-2 0 0,2 0 0,-2 0 0,2-1 0,-2 1 0,2-1 0,-2 1 0,3-1 0,-2 1 0,3-1 0,-3 1 0,3-1 0,-3 1 0,2-1 0,-2 0 0,2 1 0,-3-1 0,1 1 0,-1 0 0,0 0 0,0 0 0,-1-1 0,1 1 0,-1-1 0,1 1 0,0 0 0,0 0 0,-1-1 0,1 1 0,-1-1 0,1 1 0,0 0 0,0 0 0,-1-1 0,1 1 0,0-1 0,0 1 0,1-1 0,-1 1 0,0-1 0,0 1 0,0-1 0,0 1 0,0-1 0,0 1 0,0 0 0,0 0 0,0 0 0,0-1 0,0 1 0,0-1 0,0 1 0,0 0 0,0-1 0,0 1 0,0-1 0,0 1 0,0 0 0,0 0 0,0-1 0,0 1 0,0-1 0,0 1 0,0 0 0,0 0 0,-1-1 0,1 1 0,-1-1 0,1 1 0,0 0 0,0 0 0,0-1 0,-1 1 0,0-1 0,2 1 0,-1 0 0,-1-1 0,0 1 0,1-1 0,0 0 0,0 1 0,0-1 0,-1 0 0,1 1 0,-1-1 0,0 0 0,1 0 0,-1 1 0,0-1 0,1 0 0,-2 0 0,2 0 0,-2-1 0,2 0 0,-2 1 0,2 0 0,-2-2 0,2 2 0,-2 0 0,1-1 0,-1 0 0,0 0 0,0 0 0,0 0 0,0 0 0,0 0 0,0 0 0,0 0 0,0 0 0,-1-1 0,1 1 0,-2-2 0,2 2 0,-2-3 0,2 3 0,-2-2 0,2 2 0,-2 1 0,2-1 0,-1 1 0,1-1 0,0 0 0,0 0 0,-1 1 0,1-1 0,-1 1 0,1-1 0,-1 0 0,1 0 0,-1 0 0,1 0 0,-1-1 0,1 1 0,-1-2 0,0 3 0,1-3 0,-1 3 0,-1-4 0,1 3 0,-1-5 0,1 4 0,-1-4 0,0 4 0,1-4 0,0 4 0,0-4 0,0 4 0,0-4 0,0 4 0,0-4 0,1 4 0,0-4 0,-1 5 0,0-4 0,1 4 0,0-4 0,-1 4 0,0-4 0,0 4 0,0-3 0,0 3 0,0 0 0,0 0 0,0 1 0,1 0 0,-2 0 0,0 2 0,1 0 0,-1 1 0,1 0 0,-2 4 0,1-2 0,-4 8 0,4-8 0,-5 12 0,5-11 0,-3 12 0,4-13 0,-1 10 0,2-11 0,0 8 0,0-8 0,0 6 0,0-6 0,0 5 0,0-6 0,0 3 0,1-3 0,-1 1 0,1-1 0,-1 0 0,0-6 0,0 2 0,0-4 0,0-3 0,0 5 0,0-12 0,0 13 0,1-13 0,-1 13 0,1-15 0,-1 14 0,0-12 0,0 12 0,0-9 0,0 9 0,0-4 0,0 8 0,0-1 0,0 6 0,1 1 0,-1 0 0,2 9 0,-2-10 0,2 17 0,-2-16 0,1 15 0,-1-16 0,0 13 0,0-14 0,1 9 0,-1-9 0,1 6 0,-1-8 0,0 4 0,0-4 0,1 0 0,-5-4 0,3 1 0,-6-3 0,-13 5 0,12 0 0,-33 0 0,30-1 0,-36 1 0,31-1 0,-46 4 0,41-1 0,-44 3 0,49-4 0,-34 3 0,40-4 0,-20 3 0,26-4 0,-3 3 0,7-3 0,1 1 0,1-1 0,2 0 0,-2 0 0,10-1 0,-7 1 0,22-4 0,-19 3 0,32-4 0,-31 4 0,35-4 0,-35 4 0,26-3 0,-28 4 0,16-6 0,-19 6 0,8-7 0,-10 6 0,0-4 0,-3 4 0,-4-3 0,2 4 0,-5-3 0,6 3 0,-15-2 0,10 2 0,-24-1 0,24 1 0,-20 0 0,23 0 0,-13 0 0,13 0 0,-1 0 0,5 0 0,6 0 0,-3 0 0,5 0 0,-1-1 0,-2 1 0,15-3 0,-13 1 0,23-3 0,-22 4 0,20-5 0,-22 5 0,11-4 0,-16 3 0,3-1 0,-4 1 0,-3 0 0,2 1 0,-9-1 0,6 2 0,-5-1 0,6 1 0,-15 1 0,10-1 0,-26 3 0,26-3 0,-21 4 0,24-3 0,-10 2 0,14-2 0,1 1 0,2-2 0,21-2 0,-16 0 0,35-4 0,-31 4 0,35-8 0,-34 8 0,34-10 0,-34 8 0,22-5 0,-28 6 0,5-2 0,-9 2 0,-4 0 0,0 1 0,-9-1 0,7 2 0,-16-2 0,12 3 0,-21-1 0,20 2 0,-17 0 0,21 1 0,-8 0 0,11 0 0,-2 0 0,8-2 0,-1 0 0,3 0 0,4 0 0,-5-2 0,18-1 0,-17 0 0,21-2 0,-21 3 0,15-4 0,-17 5 0,5-4 0,-9 5 0,-1-1 0,-1 1 0,-8 0 0,5 1 0,-19 4 0,14-2 0,-24 10 0,25-9 0,-23 12 0,24-12 0,-16 11 0,19-12 0,-7 10 0,11-10 0,1 7 0,2-7 0,9 6 0,-6-8 0,14 5 0,-14-6 0,22 2 0,-20-2 0,22 0 0,-23 0 0,15-2 0,-16 2 0,7-4 0,-9 3 0,1-3 0,-4 3 0,-4-2 0,1 3 0,-7 0 0,7 1 0,-12 4 0,11-2 0,-14 8 0,13-7 0,-5 2 0,8-4 0,-3 4 0,4-3 0,-3 4 0,5-5 0,3 1 0,-2-2 0,8 0 0,-6-1 0,5 0 0,-2-1 0,7-2 0,-5 1 0,9-7 0,-15 7 0,7-8 0,-10 8 0,2-5 0,-3 6 0,-5-3 0,3 4 0,-11 1 0,10-1 0,-16 7 0,15-4 0,-17 8 0,18-7 0,-12 8 0,12-10 0,-2 7 0,5-7 0,0 2 0,2-2 0,3-1 0,-1 0 0,9-2 0,-8 0 0,16-6 0,-14 5 0,18-9 0,-17 8 0,17-10 0,-18 9 0,11-9 0,-13 9 0,2-7 0,-7 8 0,-2-4 0,0 4 0,-9 0 0,7 2 0,-15 1 0,14 1 0,-17 3 0,17-1 0,-16 6 0,18-6 0,-13 9 0,13-8 0,-3 6 0,6-8 0,2 4 0,0-5 0,2 2 0,-1-3 0,5 1 0,-3-2 0,8-1 0,-7 0 0,11-4 0,-10 5 0,8-7 0,-10 7 0,1-7 0,-4 6 0,-3-5 0,0 6 0,-4-4 0,2 5 0,-11-2 0,9 2 0,-16 4 0,16-2 0,-19 8 0,19-7 0,-13 8 0,16-7 0,-6 7 0,7-8 0,1 7 0,3-7 0,5 4 0,-4-5 0,11 1 0,-9-3 0,14 1 0,-13-1 0,20-2 0,-20 1 0,18-4 0,-19 3 0,11-3 0,-13 3 0,4-2 0,-6 2 0,0-1 0,-2 2 0,-1 0 0,0 1 0,0 0 0,0 1 0,-4 1 0,3 0 0,-6 2 0,6-2 0,-3 1 0,3-2 0,1 1 0,2-2 0,3 0 0,-1-1 0,2-1 0,-2 1 0,6-4 0,-4 4 0,11-9 0,-10 8 0,9-7 0,-11 7 0,7-7 0,-9 7 0,5-4 0,-6 4 0,1-1 0,-2 1 0,0 1 0,-1 0 0,1 2 0,-2 0 0,3 1 0,-6 3 0,5-2 0,-6 7 0,5-8 0,0 7 0,2-7 0,0 3 0,1-4 0,0 0 0,1-1 0,2 0 0,-2 0 0,5-3 0,-4 1 0,6-6 0,-8 6 0,5-7 0,-6 6 0,2-6 0,-3 7 0,-3-7 0,2 8 0,-9-6 0,6 6 0,-12-1 0,11 2 0,-20 3 0,16-3 0,-27 9 0,27-7 0,-27 9 0,29-8 0,-19 9 0,22-9 0,-9 6 0,13-6 0,-2 1 0,4-2 0,2-2 0,-1 0 0,6 0 0,-4-2 0,9-2 0,-8 2 0,13-7 0,-13 7 0,11-8 0,-14 7 0,4-6 0,-5 7 0,-4-3 0,1 4 0,-9 0 0,7 1 0,-16 2 0,14-1 0,-22 6 0,20-4 0,-18 6 0,21-6 0,-10 6 0,13-7 0,-3 4 0,6-4 0,-1 0 0,2-1 0,1-1 0,3 0 0,-3 0 0,8-1 0,-6 0 0,11-3 0,-10 2 0,14-5 0,-14 5 0,6-5 0,-10 5 0,1-3 0,-4 4 0,-4-2 0,2 3 0,-9-1 0,9 1 0,-15 2 0,14-2 0,-14 4 0,14-3 0,-7 4 0,10-5 0,0 2 0,5-2 0,-2 0 0,2 0 0,2-2 0,-2 2 0,4-3 0,-6 2 0,9-3 0,-6 2 0,10-4 0,-11 4 0,4-5 0,-6 4 0,0-3 0,-1 3 0,-1 0 0,-3 0 0,-3 0 0,1-1 0,-9 0 0,10 3 0,-14-2 0,14 2 0,-10-2 0,12 3 0,-4-1 0,4 1 0,0 0 0,0 1 0,0 1 0,0 0 0,-1 3 0,1-4 0,-3 5 0,3-4 0,-1 1 0,3-3 0,-1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41:05.343"/>
    </inkml:context>
    <inkml:brush xml:id="br0">
      <inkml:brushProperty name="width" value="0.05" units="cm"/>
      <inkml:brushProperty name="height" value="0.05" units="cm"/>
      <inkml:brushProperty name="color" value="#00A0D7"/>
    </inkml:brush>
  </inkml:definitions>
  <inkml:trace contextRef="#ctx0" brushRef="#br0">143 3 24575,'-2'3'0,"0"0"0,1-1 0,-1 1 0,0-2 0,-4 4 0,0-2 0,-7 5 0,5-6 0,-6 4 0,8-5 0,-7 2 0,8-2 0,-10 1 0,12-2 0,-9 2 0,9-2 0,-5 3 0,5-3 0,-2 3 0,2-3 0,2 1 0,4-3 0,0 1 0,2-2 0,-2 2 0,9-5 0,-6 5 0,15-6 0,-16 6 0,10-4 0,-11 3 0,2-2 0,-5 2 0,-1 0 0,-1 1 0,-1 1 0,0 0 0,-5 0 0,3 0 0,-12 1 0,11-1 0,-10 2 0,6 0 0,-4 0 0,5 1 0,-1-2 0,7 1 0,1-2 0,4 0 0,0 0 0,1-1 0,1-1 0,-2 2 0,8-6 0,-8 5 0,7-4 0,-8 4 0,2-3 0,-4 2 0,1-1 0,-1 1 0,0 0 0,0 2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41:38.584"/>
    </inkml:context>
    <inkml:brush xml:id="br0">
      <inkml:brushProperty name="width" value="0.05" units="cm"/>
      <inkml:brushProperty name="height" value="0.05" units="cm"/>
      <inkml:brushProperty name="color" value="#FBDB03"/>
    </inkml:brush>
  </inkml:definitions>
  <inkml:trace contextRef="#ctx0" brushRef="#br0">1 1 24575,'3'3'0,"1"-1"0,-4 0 0,2-2 0,-2 2 0,2-2 0,-2 2 0,2-2 0,-1 1 0,0 0 0,1-1 0,-1 1 0,0 0 0,1-1 0,-2 2 0,2-2 0,-1 1 0,0 0 0,1-1 0,-1 1 0,1-1 0,-1 1 0,1-1 0,-1 1 0,1 0 0,0-1 0,1 2 0,-1-2 0,1 1 0,-2 0 0,1-1 0,-2 2 0,2-2 0,-1 1 0,0 0 0,1-1 0,-2 2 0,2-2 0,-1 1 0,0 0 0,1-1 0,-2 2 0,2-2 0,-1 1 0,1 0 0,-1-1 0,0 1 0,1 0 0,-1-1 0,0 1 0,1 0 0,-1-1 0,0 2 0,0-2 0,0 2 0,2-2 0,-2 2 0,0-2 0,0 2 0,0-2 0,0 2 0,0-2 0,0 2 0,0-2 0,0 2 0,0-1 0,0 1 0,1 0 0,-2-1 0,2 0 0,-2 0 0,1 0 0,0 1 0,-1-1 0,2 1 0,-2 0 0,2-1 0,-2 0 0,2 0 0,-2 0 0,1 1 0,0-1 0,-1 0 0,1 1 0,0-1 0,-1 1 0,1-1 0,0 0 0,-1 1 0,1-1 0,0 0 0,-1 1 0,1-1 0,0 1 0,-1 0 0,0-1 0,-2-1 0,0-1 0,-1 0 0,1-1 0,0 2 0,-1-2 0,1 1 0,-4-1 0,4 0 0,-5 0 0,5 1 0,-3 0 0,3 0 0,-1 0 0,1 1 0,-1-1 0,0 0 0,0 0 0,1 0 0,0 0 0,0 0 0,1 0 0,-1 0 0,1 1 0,-1-1 0,0 0 0,0 1 0,1-1 0,-1 0 0,0 0 0,0 0 0,-1 0 0,1 1 0,0-1 0,0 0 0,0 0 0,1 0 0,-1 0 0,1 0 0,-1 1 0,0-1 0,0 0 0,1-1 0,-1 1 0,2-1 0,-2 2 0,2-2 0,-1 1 0,0 0 0,1-1 0,0 1 0,1 0 0,1 0 0,0 1 0,0 0 0,0 0 0,-1 1 0,1-1 0,-2 2 0,2-2 0,-2 2 0,2-2 0,-1 1 0,1 0 0,-1 0 0,1 0 0,-1 0 0,0 0 0,1 0 0,-2 0 0,2 0 0,-1-1 0,0 1 0,1 0 0,-1-1 0,0 1 0,1 0 0,-1-1 0,1 1 0,0 0 0,0-1 0,-1 1 0,1 0 0,-1-1 0,1 0 0,0 0 0,-1 1 0,1 0 0,-1 0 0,1-1 0,0 0 0,-1 1 0,0 0 0,1-1 0,0 0 0,-1 1 0,0 0 0,1-1 0,0 0 0,-1 1 0,1 0 0,-1-1 0,0 1 0,1 0 0,-1-1 0,0 1 0,1 0 0,-1-1 0,1 1 0,-1 0 0,0-1 0,1 1 0,-1 0 0,0 0 0,1-1 0,-1 1 0,1 0 0,0-1 0,0 1 0,0-1 0,-1 1 0,1-1 0,-1 1 0,1-1 0,0 0 0,0 0 0,-1 1 0,1-1 0,-1 1 0,1-1 0,0 0 0,0 0 0,0 0 0,-1 1 0,1-1 0,-1 1 0,1-1 0,-1 1 0,1-1 0,-1 1 0,1 0 0,0-1 0,0 1 0,-1 0 0,1-1 0,-1 1 0,0 0 0,1-1 0,-1 1 0,0 0 0,1-1 0,-1 1 0,1-1 0,-1 1 0,1-1 0,-1 1 0,1-1 0,0 1 0,0-1 0,0 1 0,0-1 0,-1 1 0,1-1 0,-1 1 0,1-1 0,0 0 0,0 0 0,0 0 0,0 0 0,0 1 0,-1-1 0,0 1 0,1-1 0,0 1 0,-1-1 0,0 1 0,1-1 0,0 1 0,1-1 0,-1 1 0,-1 0 0,0-1 0,1 1 0,0 0 0,0-1 0,0 1 0,0 0 0,0-1 0,0 1 0,0 0 0,0-1 0,1 2 0,0-2 0,3 2 0,-3-2 0,4 2 0,-5-2 0,4 1 0,-4 0 0,3-1 0,-3 1 0,2-1 0,-2 1 0,3-1 0,-3 1 0,3-1 0,-3 0 0,2 0 0,-2 0 0,1 0 0,-1 0 0,0 0 0,0 0 0,0 0 0,0 0 0,0 0 0,0 0 0,0 0 0,0 0 0,-1-1 0,1 1 0,-1-1 0,1 1 0,0 0 0,0 0 0,0 0 0,0 0 0,0-1 0,1 1 0,-1-1 0,0 1 0,0 0 0,0 0 0,0 0 0,1 0 0,-1 0 0,1 0 0,0 0 0,-2-1 0,2 1 0,-1-1 0,1 1 0,-1 0 0,-1-1 0,1 1 0,-1-1 0,0 1 0,0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41:41.711"/>
    </inkml:context>
    <inkml:brush xml:id="br0">
      <inkml:brushProperty name="width" value="0.05" units="cm"/>
      <inkml:brushProperty name="height" value="0.05" units="cm"/>
      <inkml:brushProperty name="color" value="#FBDB03"/>
    </inkml:brush>
  </inkml:definitions>
  <inkml:trace contextRef="#ctx0" brushRef="#br0">225 1 24575,'0'4'0,"0"0"0,-1-3 0,1 1 0,-1-1 0,1 1 0,0 0 0,0 0 0,-1-1 0,1 1 0,-2-2 0,2 2 0,-1-1 0,0 0 0,1 1 0,-2-2 0,2 2 0,-1-1 0,0 0 0,1 1 0,-2-2 0,2 2 0,-2-2 0,2 2 0,-2-2 0,2 2 0,-2-2 0,2 2 0,-1-1 0,0 0 0,0 1 0,-1-2 0,1 2 0,-1-2 0,2 2 0,-2-2 0,2 2 0,-2-2 0,2 2 0,-2-2 0,1 1 0,0 0 0,-1-1 0,2 2 0,-2-2 0,1 1 0,0 0 0,-1-1 0,2 2 0,-2-2 0,1 1 0,0 0 0,-1-1 0,1 1 0,0 0 0,-1-1 0,1 2 0,-1-1 0,0-1 0,1 1 0,-1 0 0,1-1 0,0 1 0,-1 0 0,1 0 0,0 0 0,0-1 0,-1 1 0,1 0 0,0 0 0,-1 0 0,0 0 0,1 0 0,0 0 0,-1-1 0,1 1 0,-1 0 0,0 0 0,0 0 0,1-1 0,0 1 0,-1 0 0,1-1 0,-1 1 0,1 0 0,0-1 0,-1 1 0,1 0 0,0-1 0,-1 1 0,1 0 0,0-1 0,-1 1 0,1 1 0,-1-2 0,1 2 0,-1-2 0,1 1 0,0 0 0,-1-1 0,1 2 0,-1-2 0,1 2 0,-1-2 0,1 2 0,-1-2 0,1 2 0,-1-2 0,2 2 0,-3-1 0,2 0 0,-2 1 0,1-1 0,-2 1 0,2 0 0,-2-1 0,2 1 0,0-2 0,0 1 0,0 0 0,0-1 0,1 2 0,-1-2 0,1 1 0,0 0 0,-2-1 0,3 2 0,-4-2 0,3 2 0,-2-2 0,1 1 0,1 0 0,-1-1 0,2 2 0,-2-2 0,1 1 0,0 0 0,-1-1 0,1 2 0,-1-2 0,1 2 0,-1-2 0,1 1 0,-1 0 0,1-1 0,0 2 0,-1-2 0,0 2 0,1-2 0,0 1 0,-1 0 0,1-1 0,-1 1 0,1 0 0,0-1 0,-1 1 0,1 0 0,0-1 0,-1 1 0,1 0 0,0-1 0,-1 1 0,1 0 0,-1-1 0,1 1 0,-1-1 0,1 1 0,2-4 0,0 3 0,2-5 0,0 4 0,0 0 0,0-2 0,0 3 0,0-4 0,0 4 0,-1-3 0,-1 3 0,0-1 0,0 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41:42.881"/>
    </inkml:context>
    <inkml:brush xml:id="br0">
      <inkml:brushProperty name="width" value="0.05" units="cm"/>
      <inkml:brushProperty name="height" value="0.05" units="cm"/>
      <inkml:brushProperty name="color" value="#FBDB03"/>
    </inkml:brush>
  </inkml:definitions>
  <inkml:trace contextRef="#ctx0" brushRef="#br0">45 1 24575,'-3'1'0,"-1"-1"0,3 1 0,-1-1 0,0 1 0,0-1 0,0 1 0,0-1 0,0 0 0,0 1 0,0-1 0,0 1 0,1 0 0,-1-1 0,1 1 0,-1 0 0,0-1 0,1 2 0,-1-2 0,1 1 0,0 0 0,-1-1 0,1 1 0,0-1 0,0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41:45.361"/>
    </inkml:context>
    <inkml:brush xml:id="br0">
      <inkml:brushProperty name="width" value="0.05" units="cm"/>
      <inkml:brushProperty name="height" value="0.05" units="cm"/>
      <inkml:brushProperty name="color" value="#FBDB03"/>
    </inkml:brush>
  </inkml:definitions>
  <inkml:trace contextRef="#ctx0" brushRef="#br0">0 1 24575,'0'4'0,"0"0"0,0-2 0,0 0 0,0 0 0,0 0 0,0 0 0,0 0 0,0 0 0,0 0 0,0 0 0,0 0 0,0 0 0,0 0 0,0 0 0,0 0 0,0 0 0,1-1 0,-1 1 0,1-1 0,-1 1 0,1-1 0,-1 1 0,1-1 0,-1 1 0,0 0 0,0 0 0,0 0 0,0 0 0,1-1 0,-1 1 0,1-1 0,-1 1 0,0 0 0,0 0 0,0 0 0,0 0 0,0 0 0,0 0 0,0 0 0,0 0 0,0 0 0,0 1 0,0-1 0,0 0 0,0 0 0,0-1 0,0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41:48.104"/>
    </inkml:context>
    <inkml:brush xml:id="br0">
      <inkml:brushProperty name="width" value="0.05" units="cm"/>
      <inkml:brushProperty name="height" value="0.05" units="cm"/>
      <inkml:brushProperty name="color" value="#FBDB03"/>
    </inkml:brush>
  </inkml:definitions>
  <inkml:trace contextRef="#ctx0" brushRef="#br0">27 1 24575,'1'4'0,"0"0"0,-1-2 0,0 0 0,0 0 0,0 0 0,0 0 0,0 0 0,-1-1 0,1 1 0,-1-1 0,1 1 0,0 0 0,0 0 0,0 0 0,0 0 0,0 0 0,0 0 0,0 0 0,0 0 0,0 0 0,0 0 0,-1-1 0,1 1 0,-1-1 0,1 1 0,0 0 0,0 0 0,0 0 0,-1-1 0,1 1 0,-1-1 0,0 0 0,1 1 0,-2-1 0,2 1 0,-2-1 0,2 1 0,-2-1 0,1 1 0,0-1 0,0 1 0,0-2 0,0 2 0,0-2 0,0 2 0,1-1 0,-1 0 0,0 1 0,0-2 0,0 2 0,1-1 0,-1 1 0,0-1 0,0 0 0,1 1 0,0 0 0,-1-1 0,0 0 0,1 1 0,0 0 0,0-1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42:10.237"/>
    </inkml:context>
    <inkml:brush xml:id="br0">
      <inkml:brushProperty name="width" value="0.05" units="cm"/>
      <inkml:brushProperty name="height" value="0.05" units="cm"/>
      <inkml:brushProperty name="color" value="#FFC62B"/>
    </inkml:brush>
  </inkml:definitions>
  <inkml:trace contextRef="#ctx0" brushRef="#br0">160 1 24575,'-3'2'0,"1"1"0,0-3 0,-5 3 0,-3-2 0,-4 3 0,-1-3 0,-10 4 0,7-5 0,-6 4 0,8-2 0,8 0 0,-1 1 0,5-1 0,3 0 0,0 2 0,1-1 0,4 0 0,-3-1 0,13 0 0,-10-1 0,21 0 0,-19-1 0,26-3 0,-22 3 0,27-6 0,-25 4 0,28-3 0,-28 2 0,34-1 0,-33 1 0,28 0 0,-32 0 0,11 2 0,-18 0 0,2 0 0,-10 1 0,-7-2 0,4 2 0,-24-1 0,23 1 0,-45 6 0,40-4 0,-42 11 0,45-12 0,-29 11 0,32-11 0,-22 7 0,25-6 0,-10 5 0,14-4 0,0 5 0,3-5 0,8 8 0,-5-8 0,16 8 0,-14-9 0,16 5 0,-8-4 0,18 0 0,-14-1 0,18-3 0,-29 1 0,11-2 0,-17 0 0,-1-3 0,-1 2 0,-9-4 0,6 6 0,-5-3 0,4 3 0,0 0 0,-1 0 0,-3 0 0,6 0 0,-7-1 0,7 1 0,-7-1 0,7 1 0,-7-1 0,9 1 0,-2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38:17.774"/>
    </inkml:context>
    <inkml:brush xml:id="br0">
      <inkml:brushProperty name="width" value="0.05" units="cm"/>
      <inkml:brushProperty name="height" value="0.05" units="cm"/>
      <inkml:brushProperty name="color" value="#FFC62B"/>
    </inkml:brush>
  </inkml:definitions>
  <inkml:trace contextRef="#ctx0" brushRef="#br0">170 94 24575,'-2'6'0,"1"0"0,-1-2 0,1-2 0,0 2 0,-2 1 0,-1 6 0,-1 3 0,-1-3 0,-1 9 0,-2-3 0,1-1 0,-2 4 0,8-17 0,-6 9 0,8-11 0,-4 0 0,4-5 0,0-6 0,0 5 0,0-17 0,0 15 0,0-22 0,0 22 0,0-21 0,0 22 0,4-18 0,-2 19 0,4-13 0,-2 15 0,0-8 0,0 8 0,0-1 0,0 4 0,0 0 0,-2 2 0,0 0 0,-2 3 0,0-1 0,0 9 0,0-7 0,-3 19 0,2-17 0,-6 17 0,6-19 0,-3 7 0,2-10 0,0 5 0,0-4 0,0 2 0,2-7 0,0-4 0,0-2 0,0-1 0,2-11 0,-2 11 0,6-23 0,-4 23 0,6-25 0,-5 26 0,6-22 0,-8 22 0,8-12 0,-8 15 0,2 0 0,-3 4 0,0 4 0,-1 0 0,-2 4 0,-8 16 0,5-9 0,-17 30 0,15-33 0,-19 27 0,20-31 0,-16 23 0,18-24 0,-15 17 0,16-18 0,-7 5 0,7-7 0,2 0 0,0-4 0,2-2 0,0-2 0,4-17 0,-2 14 0,6-28 0,-3 27 0,6-33 0,-6 31 0,12-31 0,-13 33 0,12-20 0,-13 24 0,7-7 0,-8 13 0,0 0 0,-2 2 0,0 15 0,0-12 0,-4 26 0,3-25 0,-6 26 0,6-26 0,-9 25 0,8-26 0,-9 21 0,10-22 0,-6 12 0,6-12 0,-4 3 0,4-9 0,-1-2 0,2-2 0,0-9 0,0 7 0,4-21 0,-3 17 0,4-29 0,-2 27 0,1-32 0,-2 33 0,1-25 0,-2 29 0,2-11 0,-2 16 0,1 1 0,-2 5 0,0 27 0,0-19 0,-4 36 0,3-36 0,-6 28 0,6-29 0,-6 23 0,6-27 0,-4 19 0,4-20 0,-2 9 0,2-14 0,-1 0 0,2-5 0,2-9 0,-1 7 0,4-23 0,-2 19 0,6-29 0,-4 29 0,8-30 0,-9 32 0,6-18 0,-3 14 0,-1 1 0,2 1 0,-6 8 0,0 4 0,-2 2 0,0 8 0,-2-7 0,-4 25 0,3-22 0,-6 27 0,7-28 0,-6 22 0,5-22 0,-2 15 0,5-17 0,-4 7 0,3-12 0,0 2 0,1-6 0,0 0 0,0 0 0,3-13 0,-2 10 0,6-24 0,-6 23 0,5-19 0,-6 21 0,4-14 0,-4 14 0,2-2 0,-2 9 0,0 4 0,0 2 0,0-1 0,-2 12 0,0-10 0,-2 19 0,0-20 0,-2 22 0,3-22 0,-2 19 0,4-20 0,0 7 0,-1-11 0,1-2 0,0-2 0,1-4 0,0-2 0,0 3 0,1-13 0,2 11 0,2-17 0,0 18 0,6-14 0,-7 14 0,8-9 0,-9 10 0,9-6 0,-7 8 0,2-6 0,-5 10 0,0-2 0,-2 5 0,0 0 0,-3 9 0,0-7 0,-6 18 0,5-17 0,-6 20 0,8-20 0,-5 15 0,7-17 0,-2 1 0,2-6 0,0-6 0,0 1 0,2 0 0,2-5 0,-2 5 0,7-14 0,-6 13 0,7-14 0,-7 14 0,4-10 0,-6 10 0,4-5 0,-5 10 0,2 0 0,-2 5 0,-2 9 0,2-7 0,-4 18 0,4-17 0,-2 15 0,2-17 0,2 3 0,-2-8 0,4-3 0,-4 0 0,4 0 0,2-10 0,-1 7 0,10-18 0,-10 18 0,16-22 0,-15 23 0,12-15 0,-12 17 0,3-3 0,-7 6 0,0 3 0,-2 1 0,-4 7 0,2-5 0,-8 17 0,7-15 0,-8 21 0,8-22 0,-4 17 0,4-19 0,2 3 0,1-8 0,1-6 0,0 1 0,3 1 0,0-8 0,0 7 0,4-17 0,-6 16 0,4-16 0,-4 16 0,2-16 0,0 16 0,0-11 0,-2 12 0,2-4 0,-4 8 0,2-1 0,-2 6 0,2 9 0,-2-6 0,6 16 0,-4-16 0,8 13 0,-7-14 0,8 3 0,-10-5 0,10-2 0,-8 0 0,5-5 0,-4 2 0,0-8 0,0 7 0,-2-7 0,1 7 0,-2-6 0,1 4 0,-2-2 0,0 2 0,0 0 0,0 0 0,-2 1 0,0 2 0,-8 1 0,5 0 0,-5 0 0,5 1 0,-12 4 0,8-1 0,-24 7 0,25-5 0,-18 3 0,21-5 0,-3-4 0,8 2 0,1-6 0,2 2 0,0-2 0,6-5 0,-4 5 0,14-12 0,-13 12 0,11-9 0,-12 10 0,0-2 0,-5 4 0,-2 0 0,0 2 0,-9 7 0,7-3 0,-14 12 0,12-11 0,-11 14 0,12-14 0,-3 4 0,8-11 0,1-3 0,4-2 0,-2 2 0,6-11 0,-6 9 0,6-13 0,-6 14 0,3-4 0,-4 6 0,0 2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42:16.068"/>
    </inkml:context>
    <inkml:brush xml:id="br0">
      <inkml:brushProperty name="width" value="0.35" units="cm"/>
      <inkml:brushProperty name="height" value="0.35" units="cm"/>
      <inkml:brushProperty name="color" value="#FFC62B"/>
    </inkml:brush>
  </inkml:definitions>
  <inkml:trace contextRef="#ctx0" brushRef="#br0">1 1 24575,'9'19'0,"-1"-5"0,-7-12 0,5 3 0,3 1 0,1 2 0,2-1 0,0-2 0,14 6 0,-7-4 0,18 5 0,-20-6 0,2-1 0,3 0 0,-16-3 0,11 2 0,-5-1 0,-5-2 0,10 4 0,-12-4 0,8 2 0,0-1 0,-2 0 0,-1-1 0,-2 1 0,-2-1 0,5 1 0,-2-1 0,0 0 0,-1 0 0,1 0 0,1 0 0,-2 0 0,1 0 0,0-1 0,-1 1 0,2-1 0,-2 0 0,1 0 0,2 1 0,-4-1 0,5 2 0,-5-2 0,3 1 0,1 0 0,-4-1 0,9 2 0,-12-2 0,10 2 0,-8 0 0,-25 6 0,12-5 0,-21 3 0,8-7 0,11 1 0,-31-1 0,29 1 0,-33 2 0,34-1 0,-24 5 0,26-5 0,-17 6 0,20-5 0,-10 3 0,34 6 0,-18-7 0,22 5 0,-15-9 0,-3 0 0,17 0 0,-15 0 0,10 0 0,-10 0 0,7-2 0,-4 1 0,12-5 0,-17 5 0,8-7 0,-26-2 0,7 3 0,-11-2 0,3 8 0,8 1 0,-19 5 0,19-3 0,-17 9 0,19-8 0,-8 8 0,10-4 0,-1 0 0,8 4 0,0-6 0,4 3 0,12-4 0,-10-3 0,15 1 0,-9-2 0,14-5 0,-10 3 0,16-12 0,-28 10 0,16-14 0,-20 14 0,4-12 0,-8 12 0,-7-9 0,-1 8 0,-18-5 0,13 6 0,-39-4 0,33 6 0,-79-1 0,69 3 0,-29 3 0,2 0 0,33 0 0,-47 12 0,58-11 0,-17 15 0,24-15 0,-2 13 0,7-11 0,9 6 0,-5-7 0,17 4 0,-13-7 0,32 5 0,-30-7 0,45 1 0,-40-1 0,51-8 0,-48 5 0,48-14 0,-53 12 0,32-11 0,-38 12 0,12-10 0,-16 11 0,-1-10 0,-11 6 0,-2-1 0,-2 2 0,-17 1 0,19 2 0,-36 0 0,34 2 0,-26 4 0,30-2 0,-12 6 0,17-5 0,-3 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3T10:57:26.467"/>
    </inkml:context>
    <inkml:brush xml:id="br0">
      <inkml:brushProperty name="width" value="0.1" units="cm"/>
      <inkml:brushProperty name="height" value="0.1" units="cm"/>
      <inkml:brushProperty name="color" value="#FFC62B"/>
    </inkml:brush>
  </inkml:definitions>
  <inkml:trace contextRef="#ctx0" brushRef="#br0">104 602 24575,'-2'6'0,"2"0"0,0-4 0,-1 0 0,0 2 0,0-3 0,-1 8 0,-1-5 0,0 10 0,0-9 0,0 6 0,1-8 0,0 6 0,0-6 0,0 6 0,0-6 0,-1 5 0,2-5 0,-2 4 0,2-4 0,-2 3 0,2-3 0,-2 1 0,2-2 0,0 0 0,-2-7 0,3 3 0,-2-5 0,2 5 0,-1 0 0,0-6 0,0 5 0,-1-11 0,1 10 0,-2-13 0,2 11 0,-2-13 0,3 13 0,-2-16 0,2 16 0,-2-16 0,2 17 0,-1-16 0,1 16 0,0-17 0,0 17 0,0-16 0,0 17 0,-1-14 0,1 14 0,-1-13 0,1 14 0,-1-11 0,1 11 0,-3-10 0,3 10 0,-5-10 0,5 9 0,-5-4 0,4 3 0,-2 1 0,1-1 0,0 0 0,-2-2 0,3 2 0,-3-1 0,4 6 0,-1 6 0,1-2 0,0 4 0,0-6 0,1-1 0,0 3 0,1-4 0,1 7 0,-1-6 0,4 9 0,-4-6 0,6 9 0,-7-10 0,7 12 0,-7-12 0,5 14 0,-6-14 0,5 14 0,-5-13 0,3 13 0,-3-13 0,2 13 0,-2-13 0,1 11 0,-1-11 0,-1 11 0,1-11 0,-2 11 0,2-12 0,-1 9 0,1-9 0,0 6 0,0-6 0,0 0 0,2-10 0,-2 4 0,2-5 0,-1 1 0,-1 4 0,3-12 0,-3 11 0,3-14 0,-3 13 0,1-14 0,0 13 0,-1-16 0,1 16 0,0-20 0,-1 19 0,1-9 0,-1 12 0,0-10 0,0 7 0,0-18 0,0 20 0,1-18 0,0 19 0,0-21 0,0 19 0,-1-19 0,0 19 0,-1-17 0,0 17 0,-2-20 0,2 19 0,-3-17 0,4 17 0,-3-15 0,3 17 0,-2-18 0,2 18 0,-2-19 0,2 20 0,-2-18 0,2 17 0,-1-15 0,1 16 0,-1-12 0,1 13 0,-2-10 0,2 10 0,-1-7 0,0 7 0,1-5 0,-1 6 0,1-2 0,0 2 0,0-1 0,-1 1 0,1-1 0,0 10 0,0-5 0,2 7 0,0-2 0,-1-3 0,5 11 0,-5-11 0,7 15 0,-6-14 0,5 14 0,-4-15 0,2 12 0,-3-12 0,2 8 0,-2-9 0,0 6 0,-1-7 0,-1 4 0,1-4 0,0 3 0,0-3 0,0-9 0,0 5 0,0-8 0,-1 8 0,0 0 0,0-6 0,0 3 0,0-13 0,0 12 0,0-12 0,0 15 0,0-10 0,0 10 0,0-4 0,0 16 0,0-7 0,1 8 0,0-8 0,-1 1 0,0 1 0,0-1 0,0 1 0,0-1 0,0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3T10:57:28.105"/>
    </inkml:context>
    <inkml:brush xml:id="br0">
      <inkml:brushProperty name="width" value="0.1" units="cm"/>
      <inkml:brushProperty name="height" value="0.1" units="cm"/>
      <inkml:brushProperty name="color" value="#FFC62B"/>
    </inkml:brush>
  </inkml:definitions>
  <inkml:trace contextRef="#ctx0" brushRef="#br0">80 30 24575,'-4'5'0,"0"-2"0,2-3 0,0 0 0,-1 0 0,1 0 0,-2-1 0,2 1 0,-9-2 0,7 2 0,-18-3 0,18 1 0,-11-2 0,16 1 0,-2 1 0,4-1 0,8 0 0,-6 2 0,17-3 0,-16 4 0,20-3 0,-19 3 0,26-2 0,-26 2 0,29-2 0,-28 2 0,19-2 0,-22 2 0,5-1 0,-10 1 0,-9 0 0,5 0 0,-8 0 0,5 0 0,3 0 0,-16 2 0,14-2 0,-21 4 0,21-4 0,-17 3 0,17-3 0,-16 2 0,17-2 0,-15 2 0,17-1 0,-7 0 0,9 1 0,0-2 0,7 1 0,-3-1 0,3 0 0,-2 0 0,-1 0 0,5-1 0,-5 1 0,5-2 0,-6 2 0,3-2 0,-3 2 0,1-2 0,-1 1 0,0 0 0,0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54:57.232"/>
    </inkml:context>
    <inkml:brush xml:id="br0">
      <inkml:brushProperty name="width" value="0.1" units="cm"/>
      <inkml:brushProperty name="height" value="0.1" units="cm"/>
      <inkml:brushProperty name="color" value="#FFC62B"/>
    </inkml:brush>
  </inkml:definitions>
  <inkml:trace contextRef="#ctx0" brushRef="#br0">807 649 24575,'-7'-4'0,"-1"0"0,4 1 0,-3 2 0,3-2 0,-3 3 0,-1 0 0,0 0 0,1 0 0,3-4 0,-3 4 0,3-4 0,-4 4 0,1 0 0,-1 0 0,1 0 0,-1 0 0,1 0 0,-1 0 0,0 0 0,1 0 0,-1 0 0,1 0 0,-1 0 0,1 0 0,-1 0 0,1 0 0,-1 0 0,1 0 0,-1 0 0,4 4 0,-3-4 0,3 4 0,-4-4 0,4 3 0,-2-2 0,1 2 0,-2-3 0,-1 0 0,4 4 0,-3-4 0,3 4 0,-3-4 0,-1 0 0,1 0 0,2 3 0,-1-2 0,2 2 0,-4-3 0,0 0 0,1 4 0,-1-3 0,-3 2 0,3-3 0,-6 3 0,5-2 0,-8 6 0,8-6 0,-9 2 0,10 0 0,-10-2 0,12 6 0,-14-6 0,14 2 0,-11 0 0,8-2 0,-5 6 0,6-6 0,-10 6 0,9-7 0,-9 4 0,10-4 0,-3 3 0,3-2 0,1 2 0,-1-3 0,1 4 0,-1-4 0,1 4 0,-1-1 0,1-2 0,-1 2 0,-3 1 0,3-3 0,-3 5 0,3-5 0,-2 6 0,1-6 0,-5 5 0,9-2 0,-9 4 0,9-4 0,-9 3 0,9-3 0,-8 4 0,11-1 0,-5-6 0,14-5 0,-5-5 0,8 2 0,-9 0 0,5 6 0,2-12 0,-3 7 0,15-15 0,-17 12 0,21-15 0,-22 14 0,22-21 0,-21 20 0,17-17 0,-15 19 0,13-15 0,-9 13 0,12-13 0,-12 15 0,9-5 0,-13 6 0,8 1 0,-8 2 0,6-1 0,-3 2 0,-1-1 0,1-1 0,-1 5 0,1-2 0,-1-1 0,8 3 0,-6-5 0,12 5 0,-12-6 0,12 6 0,-12-5 0,9 5 0,-13-6 0,8 6 0,-8-2 0,10-1 0,-7 4 0,6-7 0,-5 6 0,11-6 0,-9 7 0,13-4 0,-15 4 0,15 0 0,-14 0 0,15 4 0,-16-4 0,5 4 0,-10-1 0,3-2 0,-3 2 0,4-3 0,-4 4 0,3-4 0,-3 4 0,0-1 0,3-2 0,-6 6 0,5-6 0,-2 5 0,4-5 0,3 9 0,-3-8 0,3 8 0,-3-9 0,3 5 0,-3-5 0,6 9 0,-5-8 0,2 8 0,-4-6 0,4 4 0,-3-1 0,3-3 0,-10 3 0,-2-6 0,-6 2 0,-1-3 0,1 0 0,-8 0 0,6 0 0,-29 4 0,25-3 0,-41 2 0,37-3 0,-42 3 0,38-2 0,-44 9 0,43-8 0,-40 8 0,45-9 0,-34 5 0,39-5 0,-29 9 0,30-8 0,-17 8 0,19-9 0,-9 6 0,17-7 0,-2 0 0,11 0 0,-1-4 0,17-2 0,-12 0 0,23-4 0,-25 2 0,37-6 0,-28 8 0,46-14 0,-47 17 0,36-17 0,-41 18 0,21-12 0,-28 10 0,7 0 0,-12-3 0,-1 3 0,-4 0 0,-4 1 0,1 3 0,-1 0 0,-6-4 0,5 3 0,-25-2 0,21 3 0,-41 0 0,39 0 0,-46 0 0,47 0 0,-41 0 0,43 0 0,-29 0 0,30 0 0,-10 0 0,17-3 0,0-2 0,4-2 0,0-1 0,0-3 0,0 3 0,0-3 0,0-3 0,0 5 0,4-12 0,-3 12 0,5-12 0,-5 11 0,3-17 0,-4 16 0,0-20 0,0 21 0,-4-14 0,3 14 0,-2-7 0,0 8 0,2-5 0,-3 2 0,1 4 0,2-9 0,-2 11 0,0-15 0,2 12 0,-6-8 0,6 8 0,-2-2 0,3 4 0,0-1 0,0 1 0,0-1 0,0 1 0,0-1 0,0 1 0,0-1 0,0 0 0,3 4 0,-2-2 0,2 5 0,-3-3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55:17.465"/>
    </inkml:context>
    <inkml:brush xml:id="br0">
      <inkml:brushProperty name="width" value="0.1" units="cm"/>
      <inkml:brushProperty name="height" value="0.1" units="cm"/>
      <inkml:brushProperty name="color" value="#FFC62B"/>
    </inkml:brush>
  </inkml:definitions>
  <inkml:trace contextRef="#ctx0" brushRef="#br0">79 278 24575,'-4'6'0,"1"-2"0,2-2 0,-1 1 0,0 0 0,0 2 0,0-1 0,2 9 0,1-8 0,2 7 0,-1-9 0,6 5 0,-5-6 0,15 7 0,-14-7 0,19 6 0,-15-6 0,5 1 0,-1-1 0,-1-1 0,1 0 0,4 0 0,-11-1 0,13 0 0,-13 0 0,19 0 0,-8-1 0,0 1 0,6-1 0,-17 0 0,13 1 0,-14-1 0,6 1 0,-10 0 0,-8 0 0,4 0 0,-8 0 0,8 1 0,-1-1 0,-15 2 0,12-1 0,-31 1 0,29-2 0,-39 6 0,35-5 0,-35 8 0,39-8 0,-27 9 0,29-9 0,-21 9 0,24-7 0,-13 8 0,15-8 0,-4 8 0,7-8 0,0 7 0,1-7 0,6 5 0,-5-6 0,9 4 0,-7-5 0,14 2 0,-13-2 0,22 0 0,-18-1 0,25 0 0,-23 0 0,32-3 0,-31 3 0,30-6 0,-30 3 0,17-5 0,-22 5 0,6-6 0,-10 6 0,3-6 0,-5 7 0,-2-7 0,0 6 0,-6-4 0,3 6 0,-9-4 0,7 5 0,-18-2 0,17 2 0,-33 3 0,30-1 0,-37 7 0,38-6 0,-23 9 0,26-10 0,-10 8 0,13-7 0,-1 4 0,5-4 0,3 1 0,0-2 0,12 0 0,-10-1 0,21-1 0,-18-1 0,29-2 0,-26 2 0,37-7 0,-36 7 0,38-8 0,-39 8 0,26-7 0,-30 7 0,20-5 0,-23 5 0,14-3 0,-16 4 0,1-1 0,-8 7 0,1-5 0,-4 5 0,3-3 0,2 0 0,-6 4 0,6-4 0,-4 7 0,6-7 0,-1 7 0,2-7 0,1 3 0,0-4 0,1 1 0,-1-2 0,2 2 0,-2-2 0,4 1 0,-3 0 0,3-1 0,6 2 0,-7-3 0,15 4 0,-14-4 0,12 4 0,-13-4 0,12 4 0,-12-4 0,10 5 0,-11-5 0,8 5 0,-10-4 0,8 4 0,-9-3 0,11 6 0,-10-6 0,8 6 0,-7-6 0,2 3 0,-3-3 0,0 1 0,-1-1 0,0 0 0,1 1 0,-1 0 0,0-1 0,-1-8 0,1 4 0,0-8 0,-1 8 0,0 0 0,0-2 0,1 2 0,1-6 0,-1 5 0,2-9 0,-3 8 0,1-9 0,-1 9 0,0-10 0,0 11 0,0-8 0,0 8 0,0-6 0,0 6 0,0-6 0,0 6 0,0-6 0,0 6 0,0-6 0,0 6 0,0-5 0,0 6 0,1-3 0,-1 3 0,1-3 0,0 3 0,-1-4 0,1 4 0,0-4 0,-1 4 0,1-3 0,-1 3 0,0-1 0,0 0 0,0 1 0,0-1 0,0 0 0,0 1 0,0-1 0,0 0 0,-1 1 0,1-1 0,-2 1 0,2-1 0,-1 1 0,1-1 0,-1 0 0,1 0 0,-1 1 0,0-1 0,1 0 0,-1 0 0,0 1 0,0-1 0,0 0 0,0 1 0,1-1 0,-1 0 0,0 0 0,0 1 0,0-3 0,-1 3 0,1-3 0,0 3 0,0-2 0,0 3 0,-1-2 0,1 1 0,0 0 0,0-1 0,0 0 0,0 1 0,0-1 0,0 1 0,0-1 0,0 1 0,1-1 0,-2-1 0,1 2 0,0-2 0,1 2 0,0-1 0,0 1 0,0-1 0,-1 0 0,0 1 0,1-1 0,0 0 0,0 1 0,0-1 0,0 0 0,0 1 0,1-1 0,0 0 0,0 0 0,0 1 0,0 0 0,0-1 0,1 1 0,0 0 0,1-2 0,-1 2 0,0-3 0,0 3 0,0-2 0,-1 2 0,0-1 0,-1 1 0,2 0 0,-1-1 0,0 1 0,0-1 0,0 1 0,0-1 0,1 1 0,-2-1 0,1 0 0,-1 1 0,0-1 0,0 0 0,0 1 0,0-1 0,0 0 0,0 1 0,0-1 0,0 0 0,0 1 0,0-1 0,-1 0 0,1 1 0,-1-1 0,0 0 0,0 1 0,1-1 0,0 0 0,0 1 0,0-1 0,0 0 0,0 1 0,-1-1 0,0 10 0,1-5 0,0 7 0,0-7 0,0 0 0,0 1 0,0-1 0,0 1 0,0 1 0,0-1 0,1 1 0,0 1 0,0-3 0,1 4 0,-2-4 0,2 5 0,-1-5 0,2 6 0,-3-5 0,2 4 0,-2-4 0,1 3 0,-1-3 0,1 3 0,-1-3 0,1 2 0,-1-2 0,0 0 0,0-1 0,1 1 0,-1 0 0,2-1 0,-2 1 0,1 0 0,0 0 0,0-2 0,0 2 0,0 0 0,-1 0 0,0 0 0,1-1 0,-1 1 0,1-1 0,-1 1 0,0 0 0,0-1 0,0 1 0,0 0 0,0-1 0,0 1 0,0 0 0,0-1 0,-1 2 0,1-2 0,-1 2 0,1-2 0,0-9 0,0 5 0,0-8 0,0 5 0,0 3 0,0-6 0,0 5 0,0-3 0,0 4 0,0-2 0,0 2 0,0-3 0,0 2 0,-1-4 0,1 4 0,-2-1 0,2 2 0,-2-1 0,2 0 0,-1 0 0,1 1 0,-1-1 0,1 0 0,-1 0 0,0 1 0,1-1 0,-1 0 0,0 1 0,1-1 0,-1 0 0,1 1 0,0-1 0,-1 0 0,1 1 0,-1-1 0,0 0 0,1 1 0,-1-1 0,1 0 0,0 1 0,-1-1 0,1 0 0,-2 1 0,2-1 0,-2 1 0,1 0 0,-1 0 0,0 0 0,0 1 0,0-2 0,1 2 0,0-2 0,-1 1 0,0 0 0,1 0 0,0-1 0,0 1 0,1-1 0,0 0 0,-1 1 0,0-1 0,1 0 0,0 0 0,0 1 0,0-1 0,0 0 0,0 1 0,0-1 0,0 0 0,-1 0 0,0 1 0,1-1 0,0 0 0,0 0 0,0 1 0,0-1 0,1 0 0,0 1 0,-1-1 0,1 0 0,0 1 0,-1-1 0,1 0 0,0 2 0,1-3 0,-1 3 0,0-2 0,0 0 0,1 2 0,0-2 0,0 2 0,0-1 0,-1-1 0,0 1 0,-1-1 0,-1 0 0,-1 2 0,0-2 0,0 9 0,1-4 0,1 5 0,0-5 0,0 0 0,1 1 0,0-1 0,0 1 0,0-1 0,0 1 0,0-1 0,0 1 0,0-1 0,1 0 0,0 0 0,-1 1 0,1-2 0,-2 3 0,2-3 0,-1 2 0,1-1 0,-1 0 0,0 1 0,0 0 0,-1-1 0,2 0 0,-2 1 0,1 0 0,0 0 0,-1-1 0,1 1 0,-1 0 0,1-1 0,-1 1 0,1 0 0,0 0 0,-1-1 0,1 1 0,-1 0 0,1-1 0,-1 1 0,1 0 0,-1-1 0,0 1 0,0 0 0,1-1 0,-1 1 0,1 0 0,-1-1 0,0 1 0,0 0 0,0-1 0,0 1 0,0 0 0,0-1 0,0 1 0,0 0 0,0-1 0,0 1 0,0 0 0,0-1 0,0 1 0,0 0 0,0-1 0,0 1 0,0 0 0,0-1 0,0 2 0,0-2 0,0 3 0,0-2 0,0 2 0,0-2 0,0 2 0,-1-2 0,1 1 0,-1-1 0,0 1 0,0-2 0,0 2 0,0-2 0,0 1 0,-3-4 0,2 1 0,-2-2 0,4-1 0,-2 2 0,1-2 0,-1 1 0,1-1 0,-1 1 0,0-2 0,0 2 0,0-2 0,1 2 0,1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55:31.041"/>
    </inkml:context>
    <inkml:brush xml:id="br0">
      <inkml:brushProperty name="width" value="0.1" units="cm"/>
      <inkml:brushProperty name="height" value="0.1" units="cm"/>
      <inkml:brushProperty name="color" value="#FFC62B"/>
    </inkml:brush>
  </inkml:definitions>
  <inkml:trace contextRef="#ctx0" brushRef="#br0">816 717 24575,'0'6'0,"1"0"0,-1-4 0,2 0 0,-1 1 0,0-1 0,1 1 0,-2-1 0,2 0 0,0 1 0,0-2 0,0 2 0,0-2 0,-2 2 0,2-1 0,-1 1 0,0-1 0,2 0 0,-3 0 0,4 0 0,-3-1 0,2 1 0,-1-1 0,0 1 0,0 0 0,-1 0 0,1 0 0,-1 0 0,1 0 0,0 0 0,-1 0 0,1 0 0,-1 0 0,1 1 0,-1-1 0,1 0 0,0 0 0,0-1 0,2-1 0,-1 0 0,-1 0 0,0 2 0,0 0 0,-2 2 0,0-2 0,0 1 0,0-1 0,0 1 0,-1 0 0,0-1 0,1 1 0,0 0 0,0 0 0,0-1 0,-1-8 0,-1 4 0,0-7 0,1 7 0,0 0 0,0-2 0,-1 2 0,0-4 0,1 3 0,-1-1 0,2 2 0,-1 0 0,0-1 0,0 1 0,0-1 0,-1 0 0,2 1 0,-2-1 0,1 1 0,0 0 0,-1-1 0,2 1 0,-1-1 0,0 0 0,0 1 0,0-1 0,-1 1 0,2-1 0,-2 1 0,2-1 0,-2 1 0,2-1 0,-2 1 0,2-1 0,-2 1 0,2-1 0,-1 1 0,1-1 0,0 0 0,0 1 0,0-1 0,1 0 0,0 1 0,1 0 0,0-1 0,-1 2 0,1-2 0,-1 1 0,1 0 0,0 0 0,0 0 0,0 1 0,0 0 0,0-1 0,0 0 0,-1-1 0,1 1 0,-1 0 0,1 0 0,0 0 0,-1 0 0,1 0 0,-1 0 0,1 0 0,0 0 0,0 0 0,-1 0 0,0 0 0,1 0 0,0-1 0,-1 2 0,0-3 0,1 3 0,-1-2 0,1 1 0,-1 0 0,1 0 0,-1 0 0,1 0 0,0 0 0,0 0 0,0 0 0,0 1 0,0-1 0,0 1 0,0-2 0,-1 1 0,1 0 0,-1-1 0,1 2 0,0-2 0,0 2 0,0-1 0,0 1 0,0-1 0,0 0 0,0 1 0,0-1 0,0 1 0,0-1 0,0 0 0,0 1 0,0-1 0,0 1 0,0-1 0,0 0 0,0 1 0,0-1 0,1 2 0,-1-2 0,1 1 0,-1 0 0,0-1 0,0 1 0,1 0 0,-1-1 0,0 1 0,1-1 0,-2 0 0,1 0 0,-1-1 0,-1 0 0,0 1 0,1-1 0,-1 0 0,1 0 0,-1 1 0,0-2 0,0 0 0,0-1 0,0 2 0,-1-5 0,1 5 0,-2-7 0,2 8 0,-2-7 0,1 7 0,0-7 0,0 7 0,0-6 0,0 6 0,0-5 0,-1 5 0,2-5 0,-2 4 0,2-3 0,-1 3 0,0-2 0,1 2 0,-2-3 0,2 3 0,-1-4 0,1 4 0,-1-4 0,1 4 0,-2-5 0,2 5 0,-2-7 0,2 7 0,-3-8 0,3 7 0,-4-6 0,4 6 0,-4-8 0,4 8 0,-3-10 0,3 11 0,-2-10 0,2 10 0,-2-12 0,2 12 0,-2-13 0,2 12 0,-1-11 0,1 11 0,0-11 0,0 11 0,1-9 0,0 9 0,1-9 0,-1 10 0,1-10 0,-2 10 0,2-9 0,-2 9 0,2-8 0,-2 8 0,2-6 0,-2 6 0,1-5 0,0 5 0,-1-6 0,1 7 0,-1-6 0,0 6 0,1-5 0,-1 5 0,2-4 0,-2 4 0,2-5 0,-2 4 0,2-4 0,-2 4 0,2-5 0,-2 5 0,2-5 0,-2 5 0,2-4 0,-2 4 0,1-5 0,0 6 0,-1-7 0,1 7 0,0-6 0,-1 5 0,1-2 0,-1 3 0,1 10 0,-1-6 0,1 8 0,0-1 0,-1-6 0,2 12 0,-2-12 0,2 6 0,-2-5 0,2 4 0,-1-4 0,2 10 0,-2-10 0,3 8 0,-3-8 0,1 9 0,-2-9 0,3 14 0,-2-13 0,2 15 0,-2-15 0,1 14 0,-1-14 0,0 14 0,0-15 0,0 14 0,0-14 0,0 11 0,0-10 0,0 11 0,0-11 0,-1 12 0,0-14 0,0 10 0,0-10 0,0 7 0,0-7 0,-1 5 0,0-5 0,-2 6 0,2-5 0,-2 6 0,2-6 0,-2 7 0,1-7 0,-2 9 0,2-10 0,-2 9 0,2-9 0,-2 9 0,2-10 0,-1 10 0,2-10 0,-1 7 0,2-6 0,-1 4 0,1-5 0,0 2 0,0-2 0,0-9 0,0 5 0,-1-7 0,1 5 0,-1 1 0,-2-9 0,2 7 0,-5-15 0,5 15 0,-6-19 0,7 17 0,-8-24 0,6 23 0,-7-30 0,6 29 0,-7-32 0,6 32 0,-6-30 0,7 28 0,-6-24 0,7 28 0,-2-21 0,2 22 0,1-17 0,0 18 0,1-13 0,0 14 0,-1-10 0,1 11 0,-2-5 0,2 5 0,-2 0 0,-1 2 0,1 1 0,-3 0 0,3 0 0,-1 0 0,-4 1 0,3 0 0,-15 2 0,13 0 0,-22 0 0,20-1 0,-29 2 0,28-4 0,-40 4 0,37-4 0,-65 6 0,55-5 0,-72 7 0,70-7 0,-67 5 0,67-5 0,-62 7 0,67-7 0,-45 8 0,53-8 0,-22 6 0,28-5 0,-6 2 0,10-2 0,0-1 0,6 0 0,-1-1 0,3 0 0,-3 0 0,0 0 0,12-2 0,-10 2 0,31-6 0,-26 4 0,59-6 0,-49 6 0,73-8 0,-70 9 0,29-5 0,0 0 0,-26 5 0,65-11 0,-74 11 0,29-8 0,-40 7 0,10-4 0,-15 4 0,-1-1 0,-3 1 0,-11 0 0,7 1 0,-22-1 0,20 2 0,-40-1 0,32 1 0,-60 0 0,52 0 0,-25 2 0,-2-1 0,25 0 0,-26 3 0,1 0 0,26-3 0,-54 9 0,62-8 0,-26 7 0,36-6 0,-6 4 0,13-5 0,4 3 0,-1-3 0,9 1 0,3-1 0,2-1 0,7 1 0,-8-2 0,41 0 0,-30 0 0,70-2 0,-69 1 0,63-2 0,-71 2 0,30 0 0,-45 2 0,5-1 0,-12 2 0,-10 1 0,5-1 0,-26 8 0,23-8 0,-39 13 0,33-11 0,-56 15 0,49-13 0,-51 11 0,57-13 0,-33 6 0,39-8 0,-19 5 0,24-6 0,-5 4 0,11-5 0,10 0 0,-5 0 0,6-2 0,-6 1 0,22-7 0,-14 4 0,39-10 0,-36 9 0,66-12 0,-55 11 0,24-2 0,1 1 0,-28 4 0,51-3 0,-61 5 0,17 0 0,-28 1 0,-2 2 0,-7 0 0,-11 4 0,6-2 0,-29 8 0,24-7 0,-69 18 0,58-16 0,-28 7 0,1 0 0,28-7 0,-22 6 0,0 0 0,24-6 0,-56 16 0,62-18 0,-25 9 0,36-11 0,-3 1 0,10-2 0,0-2 0,5 0 0,1-2 0,1 0 0,13-6 0,-11 5 0,31-15 0,-28 13 0,52-23 0,-44 20 0,26-10 0,2 0 0,-22 8 0,26-7 0,-1 1 0,-26 10 0,51-13 0,-61 16 0,20-3 0,-31 3 0,4 3 0,-9 0 0,-5 4 0,2-2 0,-4 3 0,3-2 0,1 0 0,-23 11 0,16-10 0,-57 27 0,44-22 0,-30 13 0,-1 1 0,23-10 0,-23 9 0,1-1 0,30-12 0,-44 20 0,52-23 0,-19 13 0,27-15 0,-10 9 0,16-10 0,-4 4 0,5-4 0,3 1 0,0-3 0,7-1 0,-6-1 0,15-5 0,-12 4 0,24-12 0,-23 9 0,37-17 0,-34 16 0,46-22 0,-43 23 0,48-22 0,-44 22 0,21-10 0,-26 12 0,18-5 0,-19 4 0,24-3 0,-29 5 0,11 1 0,-14 1 0,2 1 0,-5 1 0,-1 5 0,0-4 0,-8 13 0,7-12 0,-22 18 0,16-15 0,-33 20 0,25-20 0,-48 26 0,42-24 0,-64 30 0,65-28 0,-52 22 0,60-26 0,-27 11 0,33-15 0,-9 4 0,16-6 0,-2 0 0,7-6 0,9-5 0,-5 4 0,23-17 0,-21 17 0,35-25 0,-29 19 0,63-41 0,-53 36 0,24-16 0,0 2 0,-27 17 0,24-14 0,-1 1 0,-22 14 0,55-30 0,-59 34 0,38-21 0,-45 24 0,28-14 0,-32 15 0,22-11 0,-24 12 0,15-9 0,-18 10 0,9-5 0,-11 6 0,2-2 0,-4 4 0,0 4 0,-1-1 0,-1 3 0,0-3 0,-4 6 0,3-5 0,-9 14 0,7-12 0,-15 16 0,12-15 0,-28 23 0,22-19 0,-40 29 0,35-25 0,-59 39 0,54-36 0,-26 15 0,0 1 0,21-15 0,-25 16 0,0-1 0,22-14 0,-23 13 0,2 0 0,27-17 0,-55 35 0,65-41 0,-26 19 0,34-23 0,-5 6 0,9-10 0,0 6 0,1-4 0,-1 3 0,3-5 0,0 1 0,3-2 0,-1 1 0,8-3 0,-6 0 0,18-6 0,-13 2 0,28-15 0,-24 13 0,37-24 0,-36 21 0,40-27 0,-41 28 0,20-15 0,-23 16 0,21-16 0,-16 13 0,31-22 0,-33 24 0,36-22 0,-36 22 0,36-24 0,-38 25 0,29-21 0,-30 22 0,20-16 0,-23 17 0,14-9 0,-17 12 0,10-8 0,-11 10 0,1-4 0,-3 6 0,-5 5 0,2-2 0,-4 4 0,3-4 0,1-1 0,-5 8 0,3-6 0,-10 15 0,9-13 0,-6 7 0,-6 9 0,-15 9 0,6-3 0,-23 17 0,35-34 0,-48 44 0,43-38 0,-18 15 0,0 1 0,18-17 0,-45 43 0,49-46 0,-34 34 0,38-37 0,-22 22 0,27-26 0,-13 13 0,15-16 0,-4 7 0,7-9 0,1 0 0,5-6 0,-1 1 0,1-3 0,1-1 0,-2 4 0,10-16 0,-8 13 0,18-26 0,-17 24 0,26-31 0,-25 30 0,31-28 0,-31 28 0,16-12 0,-18 14 0,21-19 0,-17 16 0,37-38 0,-34 35 0,41-42 0,-38 39 0,34-34 0,-35 36 0,40-41 0,-37 37 0,33-31 0,-38 37 0,17-18 0,-20 23 0,18-18 0,-20 19 0,18-15 0,-21 17 0,16-12 0,-17 12 0,16-11 0,-15 12 0,10-10 0,-12 11 0,6-5 0,-6 4 0,3-1 0,-4 3 0,2 0 0,-2 1 0,2 0 0,-2 0 0,4 0 0,-4 0 0,2 1 0,-4 4 0,-1-1 0,0 2 0,-4 3 0,4-5 0,-11 16 0,8-14 0,-17 20 0,13-16 0,-28 29 0,21-24 0,-36 37 0,37-37 0,-45 42 0,45-41 0,-43 42 0,41-42 0,-17 20 0,-1 2 0,14-17 0,-17 21 0,2 0 0,20-25-796,-20 25 796,29-34 0,-22 24 0,19-20 0,-26 30 0,29-35 0,-13 17 0,15-19 0,-5 9 0,7-11 0,2 0 0,5-5 796,0-1-796,2-2 0,5-6 0,-7 6 0,18-18 0,-17 16 0,28-29 0,-24 26 0,36-36 0,-32 32 0,40-37 0,-38 35 0,43-39 0,-42 38 0,46-46 0,-47 47 0,49-51 0,-50 51 0,47-48 0,-47 48 0,33-31 0,-39 38 0,21-20 0,-24 23 0,14-14 0,-17 16 0,7-8 0,-7 10 0,0-4 0,-7 16 0,2-7 0,-4 9 0,2-2 0,1-6 0,-8 13 0,7-11 0,-12 17 0,11-16 0,-14 22 0,13-20 0,-17 27 0,15-25 0,-27 35 0,26-35 0,-38 40 0,35-38 0,-25 26 0,17-18 0,-7 9 0,3-3 0,5-7 0,-5 8 0,15-17 0,-13 16 0,18-21 0,-10 12 0,12-13 0,-6 4 0,9-9 0,4-6 0,-2 2 0,5-5 0,-3 3 0,-1 3 0,12-17 0,-10 13 0,20-22 0,-19 22 0,30-31 0,-26 28 0,36-37 0,-32 34 0,35-36 0,-34 33 0,35-33 0,-36 36 0,29-28 0,-33 33 0,21-19 0,-23 20 0,12-10 0,-16 13 0,5-5 0,-9 9 0,1-1 0,-5 7 0,1-2 0,-2 2 0,-4 6 0,3-7 0,-15 26 0,13-21 0,-19 29 0,19-27 0,-22 28 0,23-29 0,-21 24 0,21-28 0,-13 20 0,15-21 0,-11 17 0,12-17 0,-7 16 0,8-16 0,-2 10 0,3-13 0,1 4 0,5-14 0,-3 5 0,5-8 0,-4 4 0,1 1 0,6-10 0,-4 8 0,13-22 0,-11 18 0,16-25 0,-17 25 0,18-25 0,-18 26 0,12-18 0,-15 23 0,8-11 0,-9 13 0,2-5 0,-4 8 0,-5 7 0,2-2 0,-2 5 0,-3 4 0,4-7 0,-13 24 0,10-21 0,-15 31 0,14-31 0,-17 34 0,18-35 0,-14 30 0,15-32 0,-8 22 0,10-23 0,-5 16 0,6-17 0,-1 7 0,2-9 0,2-1 0,3-7 0,-2 2 0,3-5 0,1 0 0,-2 2 0,12-15 0,-11 14 0,18-26 0,-18 24 0,19-22 0,-19 22 0,10-14 0,-12 18 0,6-11 0,-7 13 0,3-4 0,-5 7 0,-3 8 0,1-4 0,-1 6 0,-2 3 0,3-6 0,-7 20 0,6-19 0,-8 26 0,8-25 0,-7 25 0,6-24 0,-4 15 0,6-20 0,-3 7 0,3-11 0,0 1 0,4-9 0,-1 3 0,2-5 0,-2 7 0,3-11 0,-2 8 0,6-22 0,-5 20 0,12-24 0,-11 23 0,15-21 0,-14 23 0,13-17 0,-12 18 0,7-12 0,-9 14 0,1-5 0,-3 8 0,-4 8 0,0-4 0,-2 7 0,-1-1 0,1-4 0,-9 16 0,7-15 0,-11 21 0,13-22 0,-13 20 0,13-20 0,-8 14 0,9-17 0,-4 7 0,6-9 0,0 0 0,3-6 0,1-1 0,1-4 0,0 0 0,2-4 0,-2 5 0,3-9 0,-4 12 0,5-14 0,-5 15 0,4-11 0,-5 13 0,0-3 0,-9 11 0,4-3 0,-5 5 0,6-5 0,-1 0 0,-6 7 0,4-5 0,-13 14 0,13-13 0,-15 14 0,14-14 0,-16 13 0,16-14 0,-17 15 0,18-14 0,-10 8 0,13-10 0,-7 6 0,5-6 0,-5 8 0,8-9 0,-6 7 0,3-3 0,-2 2 0,2-1 0,2-5 0,-3 8 0,2-6 0,-1 5 0,0 0 0,2-3 0,-6 15 0,6-14 0,-7 19 0,4-6 0,0-1 0,-1 11 0,6-22 0,-2 26 0,2-25 0,0 22 0,0-22 0,1 15 0,-1-18 0,2 13 0,-2-16 0,1 6 0,1-20 0,-2 4 0,3-8 0,-2-18 0,0 21 0,0-37 0,-1 37 0,0-37 0,0 36 0,5-43 0,-3 43 0,9-36 0,-7 37 0,10-27 0,-10 29 0,11-19 0,-11 23 0,10-13 0,-10 15 0,9-7 0,-10 8 0,4 0 0,-5 3 0,1 3 0,-2 0 0,3 12 0,-3-8 0,5 20 0,-5-18 0,7 25 0,-7-26 0,7 27 0,-7-27 0,5 23 0,-4-25 0,1 16 0,-2-17 0,2 14 0,-1-14 0,1 9 0,-1-10 0,0 4 0,-1-8 0,0-7 0,-1 3 0,-1-10 0,-1 11 0,0-9 0,0 8 0,-1-10 0,2 10 0,-1-7 0,1 8 0,-1-5 0,2 6 0,-1-2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55:32.714"/>
    </inkml:context>
    <inkml:brush xml:id="br0">
      <inkml:brushProperty name="width" value="0.1" units="cm"/>
      <inkml:brushProperty name="height" value="0.1" units="cm"/>
      <inkml:brushProperty name="color" value="#FFC62B"/>
    </inkml:brush>
  </inkml:definitions>
  <inkml:trace contextRef="#ctx0" brushRef="#br0">31 1 24575,'-2'6'0,"2"0"0,-1-5 0,0 1 0,0 1 0,0-1 0,1 2 0,-1-2 0,0 0 0,1 1 0,0-1 0,0 1 0,-1 0 0,0-1 0,0 1 0,1 0 0,0-1 0,0 1 0,0 0 0,0-1 0,0 1 0,0 0 0,0-1 0,0 1 0,0 0 0,-1-1 0,0 1 0,1 0 0,0-1 0,0 1 0,1 0 0,0-1 0,-1 1 0,1 0 0,0 0 0,0-1 0,-1 1 0,0 0 0,-5-5 0,4 1 0,-4-3 0,4 3 0,0-1 0,-1-2 0,0-2 0,1 2 0,-1-7 0,1 8 0,-1-5 0,2 7 0,0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55:35.303"/>
    </inkml:context>
    <inkml:brush xml:id="br0">
      <inkml:brushProperty name="width" value="0.1" units="cm"/>
      <inkml:brushProperty name="height" value="0.1" units="cm"/>
      <inkml:brushProperty name="color" value="#FFC62B"/>
    </inkml:brush>
  </inkml:definitions>
  <inkml:trace contextRef="#ctx0" brushRef="#br0">0 1 24575,'7'1'0,"-2"0"0,-4 0 0,1-1 0,1 3 0,0-3 0,-1 3 0,2-3 0,-2 1 0,1-1 0,0 0 0,0 0 0,-1 0 0,1 0 0,0 0 0,0 0 0,-1 0 0,1 0 0,0 0 0,0 0 0,-1 0 0,1 0 0,0 0 0,-1 0 0,1 0 0,0 0 0,-1 0 0,1 0 0,0 0 0,-1 0 0,1 1 0,0-1 0,-1 2 0,1-1 0,-1 1 0,0-1 0,0 1 0,-1 0 0,1 0 0,-2 1 0,1-1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55:39.417"/>
    </inkml:context>
    <inkml:brush xml:id="br0">
      <inkml:brushProperty name="width" value="0.1" units="cm"/>
      <inkml:brushProperty name="height" value="0.1" units="cm"/>
      <inkml:brushProperty name="color" value="#FFC62B"/>
    </inkml:brush>
  </inkml:definitions>
  <inkml:trace contextRef="#ctx0" brushRef="#br0">599 598 24575,'-7'0'0,"-8"-9"0,10 6 0,-6-7 0,9 7 0,-1-8 0,1 5 0,-3-15 0,5 15 0,-2-21 0,2 19 0,-1-26 0,1 25 0,-1-32 0,0 30 0,-4-33 0,3 36 0,-3-29 0,3 29 0,0-22 0,1 22 0,0-18 0,1 21 0,0-17 0,0 18 0,0-14 0,0 15 0,0-7 0,0 7 0,0 1 0,0 8 0,-1-3 0,0 5 0,0-4 0,1-1 0,-1 2 0,1-2 0,0 2 0,2 21 0,-1-15 0,1 16 0,0-12 0,2 4 0,-1-2 0,3 13 0,-4-22 0,5 26 0,-5-27 0,1 25 0,-2-24 0,1 19 0,-2-21 0,1 14 0,-1-16 0,0 11 0,0-12 0,-1 6 0,1-6 0,-3 3 0,2-5 0,-4 4 0,3-4 0,-2 3 0,2-4 0,-1 2 0,1-2 0,-3 2 0,3-3 0,-3-2 0,3 0 0,-4-9 0,4 7 0,-7-19 0,6 15 0,-9-25 0,8 23 0,-10-35 0,11 33 0,-12-38 0,13 40 0,-7-36 0,9 36 0,-6-39 0,5 36 0,-6-38 0,5 39 0,-6-33 0,6 36 0,-7-26 0,6 29 0,-3-13 0,4 16 0,0-1 0,0 11 0,0-1 0,1 4 0,-1 2 0,1-5 0,-2 18 0,2-14 0,-2 24 0,3-23 0,-1 31 0,1-29 0,-1 45 0,0-43 0,0 55 0,1-51 0,1 45 0,0-47 0,1 33 0,-1-37 0,1 23 0,-1-28 0,1 16 0,-2-19 0,4 14 0,-4-15 0,3 6 0,-3-10 0,0-8 0,0 3 0,-1-6 0,-1 2 0,2 5 0,-6-18 0,5 15 0,-6-24 0,5 22 0,-5-29 0,4 26 0,-8-34 0,10 34 0,-14-36 0,12 36 0,-14-32 0,12 33 0,-13-23 0,13 28 0,-14-15 0,15 18 0,-16-6 0,15 8 0,-23 5 0,20-2 0,-28 11 0,25-8 0,-32 15 0,31-12 0,-18 9 0,23-13 0,-15 12 0,15-10 0,-16 15 0,19-15 0,-6 10 0,10-13 0,8 8 0,-4-9 0,24 5 0,-19-7 0,38 2 0,-31-2 0,53-5 0,-47 3 0,43-8 0,-49 6 0,21-5 0,-30 6 0,9-2 0,-17 4 0,3 0 0,-8 3 0,-1 2 0,1 0 0,-14 9 0,14-7 0,-23 14 0,22-15 0,-19 17 0,19-16 0,-12 20 0,14-19 0,-4 18 0,8-20 0,0 15 0,1-16 0,7 11 0,-4-13 0,11 6 0,-9-7 0,13 0 0,-12-2 0,17-6 0,-16 4 0,15-8 0,-16 9 0,9-7 0,-11 7 0,2-2 0,-6 3 0,-12 1 0,6 0 0,-11 0 0,-2 2 0,9-1 0,-31 5 0,30-3 0,-31 6 0,34-7 0,-19 7 0,21-8 0,-3 2 0,9-5 0,5-3 0,-1 2 0,11-12 0,-9 10 0,22-18 0,-20 16 0,28-21 0,-27 21 0,26-28 0,-26 26 0,13-28 0,-20 27 0,-1-29 0,-3 29 0,-13-28 0,10 31 0,-23-24 0,19 23 0,-34-24 0,29 24 0,-35-18 0,37 20 0,-27-10 0,30 12 0,-15-6 0,20 7 0,-3-6 0,8 8 0,7-9 0,-5 7 0,18-10 0,-15 9 0,22-10 0,-22 11 0,16-8 0,-17 9 0,10-6 0,-13 7 0,9-2 0,-9 2 0,6 1 0,-5 0 0,5 0 0,-5 1 0,4 0 0,-5 1 0,1 2 0,-3-2 0,-3 8 0,1-7 0,-7 12 0,6-10 0,-11 15 0,11-14 0,-12 16 0,10-16 0,-4 9 0,6-11 0,-5 9 0,5-8 0,-7 14 0,9-15 0,-2 11 0,4-12 0,3 6 0,-3-6 0,7 2 0,-6-4 0,6 0 0,-6 0 0,3 0 0,-4 1 0,1 0 0,-2 1 0,0 1 0,0 0 0,0 9 0,0-8 0,0 18 0,-1-17 0,-1 16 0,0-16 0,-2 13 0,2-15 0,0 10 0,1-11 0,1 6 0,0-6 0,1 4 0,0-5 0,3 1 0,-2-2 0,7-3 0,-5 1 0,9-8 0,-9 6 0,12-10 0,-12 10 0,15-12 0,-15 12 0,11-13 0,-12 12 0,6-7 0,-9 8 0,3-6 0,-3 6 0,-4-9 0,3 8 0,-8-11 0,6 11 0,-5-13 0,5 13 0,-3-13 0,3 14 0,0-12 0,1 12 0,1-11 0,0 11 0,1-11 0,2 10 0,1-9 0,-1 9 0,4-10 0,-4 10 0,6-12 0,-6 13 0,5-8 0,-6 8 0,3-1 0,-3 3 0,2 3 0,-1 0 0,1 0 0,-1-1 0,0 0 0,-1 2 0,0 0 0,0 3 0,0-3 0,0 8 0,0-8 0,-1 11 0,0-10 0,-3 10 0,3-10 0,-7 12 0,6-12 0,-8 18 0,7-16 0,-5 19 0,6-18 0,-4 18 0,3-20 0,-1 14 0,2-15 0,-2 9 0,2-10 0,-1 7 0,1-7 0,1 6 0,0-6 0,-1 6 0,0-6 0,1 5 0,0-5 0,-1 4 0,0-4 0,0 4 0,0-5 0,-1 3 0,0-3 0,1 2 0,0-2 0,0 1 0,0 0 0,0-1 0,1 1 0,0 0 0,0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55:43.392"/>
    </inkml:context>
    <inkml:brush xml:id="br0">
      <inkml:brushProperty name="width" value="0.1" units="cm"/>
      <inkml:brushProperty name="height" value="0.1" units="cm"/>
      <inkml:brushProperty name="color" value="#FFC62B"/>
    </inkml:brush>
  </inkml:definitions>
  <inkml:trace contextRef="#ctx0" brushRef="#br0">0 136 24575,'0'6'0,"0"0"0,1-5 0,3-1 0,-1 0 0,0-2 0,0 2 0,-2-1 0,3 1 0,-1 0 0,-1 0 0,1-1 0,0 1 0,-1-1 0,1 0 0,-1 0 0,1 0 0,-1-1 0,1 1 0,0 0 0,3-3 0,-1 3 0,6-4 0,-6 4 0,6-2 0,-9 2 0,5-1 0,-5 1 0,3-2 0,-4 2 0,3-3 0,-4 2 0,2-1 0,0 0 0,-1 0 0,2 0 0,0-1 0,-1 3 0,1-2 0,-1 2 0,0-1 0,0 0 0,0 0 0,0 1 0,0-1 0,0 0 0,0 0 0,0 1 0,1 0 0,-1 1 0,1-1 0,0 0 0,0 0 0,-1 0 0,1 1 0,0 0 0,0 0 0,2-1 0,-2 1 0,6-1 0,-6 1 0,6 0 0,-6 0 0,4-1 0,-5 1 0,1-1 0,0 0 0,-1 1 0,1-1 0,0 0 0,-1 1 0,1-1 0,0 0 0,-2 0 0,3 0 0,-3-1 0,2 1 0,-1-1 0,0 1 0,0-1 0,1 2 0,-1-2 0,1 2 0,-1-2 0,1 2 0,-1-2 0,1 2 0,-1-2 0,1 2 0,0-2 0,0 2 0,2-1 0,-2 1 0,2 0 0,-2 0 0,1-1 0,-2 1 0,0-1 0,0 1 0,1 0 0,0-1 0,0 1 0,-1-1 0,1 1 0,0 0 0,-1 0 0,1 0 0,0 0 0,-1-1 0,1 1 0,0-1 0,-1 1 0,1 0 0,0 0 0,-1 0 0,1 0 0,0 0 0,-1 0 0,1 0 0,0 0 0,-1 0 0,1 0 0,0 0 0,-1 0 0,2 0 0,-2 0 0,1 0 0,0 0 0,-1 0 0,1 0 0,0 0 0,-1 0 0,1 0 0,0-1 0,-1 1 0,1-2 0,-1 1 0,0 0 0,1 0 0,0 0 0,-1 1 0,1-1 0,0 0 0,0 1 0,-1-1 0,1 0 0,0 1 0,0-1 0,-1 0 0,1 1 0,-1-2 0,1 2 0,-1-1 0,1 1 0,0-1 0,-1 1 0,1-1 0,0 1 0,-1 0 0,1 0 0,0 0 0,-1 0 0,1-1 0,0 1 0,-1-2 0,1 2 0,0-2 0,-1 2 0,1-1 0,0 1 0,-1 0 0,1-1 0,0 1 0,-1-1 0,1 1 0,0 0 0,-1 0 0,1 0 0,0 0 0,-1-1 0,1 1 0,0-1 0,-1 1 0,1 0 0,0 0 0,0 0 0,-1 0 0,1-1 0,0 1 0,0-1 0,-1 1 0,1 0 0,0 0 0,-1-1 0,1 1 0,0-1 0,0 1 0,-1 0 0,1 0 0,0 0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38:19.230"/>
    </inkml:context>
    <inkml:brush xml:id="br0">
      <inkml:brushProperty name="width" value="0.05" units="cm"/>
      <inkml:brushProperty name="height" value="0.05" units="cm"/>
      <inkml:brushProperty name="color" value="#FFC62B"/>
    </inkml:brush>
  </inkml:definitions>
  <inkml:trace contextRef="#ctx0" brushRef="#br0">8 1 24575,'0'6'0,"0"2"0,0-4 0,0 2 0,0-2 0,0 2 0,0-2 0,-1 4 0,0-4 0,-1 2 0,2-2 0,-2 2 0,2-1 0,-2 6 0,2-6 0,0 12 0,0-11 0,0 12 0,0-12 0,4 7 0,-3-9 0,8 2 0,-6-4 0,12 0 0,-10-2 0,25-3 0,-20 2 0,34-5 0,-31 6 0,40-7 0,-39 5 0,37-8 0,-38 6 0,29-9 0,-32 8 0,23-10 0,-27 12 0,9-6 0,-14 8 0,-2 0 0,-6 4 0,2 0 0,-3 1 0,-7 7 0,7-7 0,-15 12 0,16-12 0,-17 14 0,17-16 0,-13 14 0,18-14 0,1 1 0,5-3 0,11-9 0,-7 7 0,18-12 0,-17 10 0,17-9 0,-20 10 0,5-4 0,-9 8 0,-2 0 0,0 3 0,0 0 0,0-4 0,0-4 0,-2-1 0,2-2 0,-2 3 0,2 0 0,-2 0 0,2 1 0,-2 2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55:58.476"/>
    </inkml:context>
    <inkml:brush xml:id="br0">
      <inkml:brushProperty name="width" value="0.1" units="cm"/>
      <inkml:brushProperty name="height" value="0.1" units="cm"/>
      <inkml:brushProperty name="color" value="#FFC62B"/>
    </inkml:brush>
  </inkml:definitions>
  <inkml:trace contextRef="#ctx0" brushRef="#br0">1 272 24575,'2'6'0,"-1"-1"0,1-4 0,-2 1 0,3 1 0,-2-1 0,1 0 0,1 0 0,-3 0 0,4 0 0,-3-1 0,2 0 0,-1 1 0,0 0 0,0 0 0,0-1 0,0 1 0,0-1 0,1 0 0,-1 1 0,1-2 0,0 1 0,-1-1 0,1 0 0,0 0 0,-1 0 0,1 0 0,0 1 0,-1-1 0,1 1 0,0-1 0,0-1 0,-1 0 0,0-1 0,0 0 0,0 1 0,1-1 0,-1 1 0,0-1 0,0 0 0,-1 0 0,0-1 0,-1 0 0,0 1 0,0-1 0,0 0 0,1 0 0,0 1 0,1 0 0,0 0 0,1 1 0,-2-1 0,2 1 0,-1-1 0,0 1 0,1-1 0,-1 1 0,-7 6 0,5-3 0,-6 5 0,6-6 0,-2 0 0,2 3 0,-1-1 0,1 1 0,0-2 0,0 0 0,0 1 0,1 0 0,0-1 0,0 1 0,0-1 0,-1 1 0,0 0 0,0-1 0,0 1 0,1-10 0,-1 5 0,1-7 0,0 7 0,-1 1 0,2-2 0,-2 0 0,2 0 0,-2 1 0,2 0 0,-1-1 0,0 1 0,1 0 0,-2-1 0,2 1 0,-2-1 0,2 0 0,-2 1 0,2-1 0,-1 1 0,0 0 0,1-1 0,-2 1 0,1-1 0,0 0 0,-1 1 0,2-1 0,-2 0 0,2 2 0,-2-3 0,2 3 0,-1-2 0,1 1 0,-1 0 0,1 0 0,-1 0 0,1 0 0,0 0 0,0 1 0,0-1 0,0 1 0,0-1 0,0 0 0,0 1 0,0-1 0,0 1 0,0-1 0,0 0 0,-1 0 0,1 0 0,0 0 0,0 1 0,1-1 0,-1 1 0,0-1 0,0 0 0,0 0 0,0 0 0,0 1 0,0-1 0,0 1 0,0-1 0,0 0 0,0 1 0,0-1 0,0 1 0,0-1 0,0 0 0,0 0 0,1 1 0,-1 0 0,0-1 0,0-1 0,0 2 0,0 0 0,0-1 0,0 0 0,0 0 0,0 1 0,0 0 0,0-1 0,0 0 0,0 0 0,-1 0 0,1 0 0,0 0 0,0 1 0,1-1 0,-1 1 0,0-1 0,0 0 0,-1 0 0,1 0 0,-1 0 0,2 1 0,-1-1 0,0 1 0,1-1 0,-2 1 0,2-1 0,-1 1 0,0 0 0,0-2 0,0 3 0,0-3 0,1 2 0,-1 0 0,1-1 0,-1 1 0,0 0 0,1-1 0,-2 1 0,3 0 0,-3-1 0,2 2 0,0-2 0,-1 1 0,1 0 0,-2-1 0,2 2 0,0-2 0,-1 1 0,1 0 0,-1-1 0,0 2 0,1-2 0,-1 1 0,1 0 0,-1-1 0,1 2 0,-1-2 0,1 2 0,0-2 0,-1 1 0,0 0 0,1-1 0,-1 2 0,1-1 0,0 0 0,-2 0 0,3 0 0,-3-1 0,2 2 0,0-2 0,-1 2 0,1-1 0,0 0 0,-1 1 0,1-2 0,0 2 0,-2-2 0,3 2 0,-3-2 0,2 2 0,0-2 0,-1 2 0,1-1 0,0 0 0,-1 0 0,1 1 0,0-1 0,-1 0 0,1 1 0,0-1 0,-1 0 0,1 0 0,0 0 0,-1 1 0,1 0 0,0-1 0,-1 0 0,1 1 0,0-1 0,0 0 0,-1 1 0,1-1 0,0 0 0,0 1 0,-1-1 0,1 0 0,0 0 0,0 0 0,-1 0 0,1 1 0,0-1 0,-1 0 0,1 0 0,-1 0 0,1 0 0,-1 0 0,1 0 0,-1 0 0,1 0 0,-1 0 0,1 1 0,0-1 0,-1 1 0,1-1 0,0 0 0,-1 1 0,1-1 0,0 1 0,-1 0 0,1 0 0,0-1 0,-1 1 0,1-1 0,0 1 0,-1 0 0,1 0 0,0 0 0,-1-1 0,1 1 0,0-1 0,-1 1 0,1 0 0,0 0 0,-1 0 0,1 0 0,0-1 0,0 1 0,-1-1 0,1 1 0,0 0 0,0 0 0,-1 0 0,1 0 0,0 0 0,-1 0 0,1 0 0,0 0 0,0-1 0,-1 1 0,1-1 0,0 1 0,-1 0 0,1 0 0,0 0 0,-1 0 0,1 0 0,0-1 0,-1 1 0,1-1 0,0 1 0,-1 0 0,1 0 0,0-1 0,-1 1 0,1-1 0,0 1 0,-1 0 0,3 0 0,-3 0 0,5-1 0,-4 1 0,5-1 0,-5 1 0,4 0 0,-4 0 0,3 0 0,-3 0 0,2 0 0,-2 0 0,0 0 0,-1 0 0,1 0 0,0 0 0,-1 0 0,1 0 0,0-1 0,0 1 0,-1-1 0,1 1 0,1 0 0,-2 0 0,3 0 0,-3 0 0,5-1 0,-4 1 0,6-2 0,-8 2 0,2-1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56:05.223"/>
    </inkml:context>
    <inkml:brush xml:id="br0">
      <inkml:brushProperty name="width" value="0.1" units="cm"/>
      <inkml:brushProperty name="height" value="0.1" units="cm"/>
      <inkml:brushProperty name="color" value="#FFC62B"/>
    </inkml:brush>
  </inkml:definitions>
  <inkml:trace contextRef="#ctx0" brushRef="#br0">0 5 24575,'6'-2'0,"-2"1"0,-4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56:11.807"/>
    </inkml:context>
    <inkml:brush xml:id="br0">
      <inkml:brushProperty name="width" value="0.1" units="cm"/>
      <inkml:brushProperty name="height" value="0.1" units="cm"/>
      <inkml:brushProperty name="color" value="#FFC62B"/>
    </inkml:brush>
  </inkml:definitions>
  <inkml:trace contextRef="#ctx0" brushRef="#br0">198 183 24575,'-6'-3'0,"1"1"0,3 1 0,1 1 0,-2-2 0,1 1 0,0-1 0,-1 1 0,2-1 0,-2 0 0,1 1 0,0-1 0,0 0 0,0 0 0,0 1 0,0 0 0,0-1 0,1-1 0,-1 0 0,2 1 0,-2 0 0,1-1 0,0 1 0,-1-1 0,1 1 0,-1 0 0,0 0 0,1 0 0,-1 0 0,1 0 0,-1 0 0,0 0 0,0 0 0,1 0 0,0 0 0,-1 0 0,0 0 0,0 0 0,1 0 0,0 0 0,-1 0 0,-1 0 0,1 1 0,0-1 0,0 1 0,0-1 0,0 0 0,1 0 0,-1 0 0,1 0 0,-1 0 0,0 0 0,0 1 0,1-2 0,-1 2 0,1-2 0,-1 1 0,1 0 0,-1 0 0,1 0 0,-1 0 0,0 0 0,0 0 0,1 0 0,-1 0 0,1 0 0,-1 0 0,1-1 0,0 0 0,0 1 0,0-1 0,0 0 0,0 0 0,0 1 0,1 0 0,-1-1 0,1 0 0,-1 0 0,1 1 0,-1-1 0,1 0 0,0 1 0,0-1 0,-1 0 0,1 1 0,-1-1 0,0 0 0,4 11 0,-4-7 0,5 8 0,-4-7 0,1-1 0,1 2 0,-2-1 0,3 1 0,-3-1 0,2 0 0,-1 0 0,1 0 0,-1 0 0,1 0 0,-1 1 0,1-1 0,-1 0 0,1 0 0,-1 0 0,1 0 0,0 0 0,0 1 0,0-2 0,0 2 0,0-2 0,0 1 0,0 0 0,0 0 0,-1 0 0,0 0 0,1 0 0,0 0 0,0 0 0,-1 0 0,0 0 0,2 0 0,-1 0 0,-1 0 0,0 0 0,1 0 0,0 0 0,-1 1 0,0-2 0,1 3 0,-1-3 0,1 2 0,-1-1 0,0 0 0,1 0 0,-1 0 0,2 0 0,-2 0 0,1 0 0,0 0 0,-1 0 0,1 0 0,-1 0 0,1 0 0,-1 1 0,0-1 0,-1 1 0,0 0 0,0-1 0,-1 1 0,0-1 0,-1 0 0,0 0 0,1 0 0,-1 0 0,1 0 0,-2 0 0,1 0 0,-2 1 0,3 0 0,-4 1 0,4-1 0,-4 2 0,3-2 0,-1 2 0,0-2 0,1 3 0,0-4 0,0 4 0,0-3 0,0 5 0,0-6 0,-1 7 0,2-7 0,-2 8 0,2-7 0,-2 7 0,2-7 0,-3 9 0,3-9 0,-4 11 0,4-11 0,-4 12 0,4-12 0,-2 11 0,1-11 0,0 9 0,0-10 0,0 8 0,1-8 0,-1 7 0,2-7 0,-1 4 0,1-4 0,0 1 0,4-8 0,-3 3 0,3-5 0,-2 2 0,-2 3 0,3-7 0,-3 6 0,3-7 0,-3 7 0,2-9 0,-2 9 0,2-10 0,-2 10 0,2-9 0,-1 9 0,0-5 0,1 4 0,-2 1 0,1-3 0,0 4 0,-1-5 0,1 5 0,0-6 0,0 6 0,1-5 0,-1 5 0,1-3 0,-1 3 0,0-1 0,1 0 0,-2 1 0,2-1 0,-1 1 0,1 0 0,0 0 0,-1 0 0,1 0 0,-1 0 0,1 0 0,0 0 0,1 0 0,-1 0 0,0 1 0,0-1 0,0 1 0,0-1 0,0 0 0,-1 0 0,1 0 0,-1 0 0,1 0 0,0 0 0,0 0 0,0 1 0,0 0 0,0-2 0,0 1 0,-1 0 0,2 0 0,-2 0 0,2 0 0,-2 0 0,1 0 0,-2-1 0,2 1 0,-2-1 0,1 0 0,-1 1 0,0-1 0,0 0 0,0 1 0,-1-1 0,0 1 0,0-1 0,4 9 0,-2-5 0,5 6 0,-6-5 0,2-2 0,1 3 0,-1-2 0,2 1 0,-2-2 0,0 1 0,1 0 0,-1-1 0,1 2 0,-1-1 0,0 0 0,1 1 0,-1-2 0,1 1 0,0 0 0,-2 0 0,2 1 0,-3 1 0,2 0 0,-2-1 0,2 1 0,-2-1 0,1 1 0,-1 0 0,-1-1 0,-1 0 0,1 1 0,-2-2 0,1 1 0,0-1 0,-2 1 0,2-1 0,-3 2 0,3-1 0,-5 2 0,5-3 0,-3 2 0,4-2 0,-3 1 0,4 0 0,-5 1 0,4-2 0,-2 4 0,1-5 0,0 7 0,0-7 0,-1 8 0,2-6 0,-3 7 0,4-7 0,-4 5 0,4-5 0,-4 5 0,3-4 0,-1 2 0,2-3 0,-1 1 0,0 0 0,1-1 0,-1 1 0,1 0 0,-1 0 0,1-1 0,-2 0 0,2 1 0,-3-1 0,0-3 0,0-1 0,0-1 0,0-2 0,0 4 0,-2-9 0,2 8 0,-3-8 0,3 7 0,-3-6 0,3 6 0,-3-8 0,4 7 0,-4-8 0,5 8 0,-5-9 0,5 9 0,-6-12 0,5 12 0,-7-14 0,6 15 0,-7-15 0,7 14 0,-9-11 0,11 11 0,-9-7 0,9 7 0,-6-5 0,6 7 0,-1-1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56:15.463"/>
    </inkml:context>
    <inkml:brush xml:id="br0">
      <inkml:brushProperty name="width" value="0.1" units="cm"/>
      <inkml:brushProperty name="height" value="0.1" units="cm"/>
      <inkml:brushProperty name="color" value="#FFC62B"/>
    </inkml:brush>
  </inkml:definitions>
  <inkml:trace contextRef="#ctx0" brushRef="#br0">3 136 24575,'4'-4'0,"-1"0"0,-2 2 0,0 0 0,-1-1 0,1 0 0,-1-1 0,0 2 0,0-1 0,0 1 0,0-1 0,0 0 0,0 1 0,-1-1 0,1 0 0,-2 1 0,2-1 0,-1 0 0,0 1 0,1-1 0,-1 0 0,1 1 0,0-1 0,-1 0 0,1 1 0,-1-1 0,0 0 0,1 1 0,-1-1 0,0 0 0,1 1 0,-1-1 0,1 0 0,0 1 0,0-1 0,0 0 0,0 1 0,0-1 0,0 0 0,0 0 0,0 1 0,1-1 0,-1 0 0,1 1 0,0-1 0,-1 0 0,1 0 0,0 1 0,-1-1 0,3 1 0,-2 8 0,1-4 0,-1 6 0,0-7 0,-1 0 0,2 2 0,-1-1 0,0 1 0,0 0 0,0-1 0,-1 2 0,2-2 0,-2 1 0,2-1 0,-2 1 0,2-1 0,-2 1 0,2-1 0,-1 0 0,0 1 0,1-1 0,-2 1 0,2-1 0,-1 0 0,0 1 0,1-1 0,-2 1 0,2-1 0,-2 1 0,1-1 0,0 1 0,0-1 0,1 0 0,-1 1 0,1-2 0,-2 3 0,2-3 0,-1 2 0,1-1 0,-1 0 0,1 0 0,-1 0 0,1 0 0,0 0 0,-1 0 0,1 0 0,-2 1 0,2-1 0,-2 1 0,2-1 0,-1 0 0,0 1 0,1 0 0,-1-1 0,0 0 0,1 0 0,-1 1 0,1-1 0,0 0 0,-1 0 0,0 0 0,1 0 0,0 1 0,-1-1 0,0 0 0,1 0 0,-1 1 0,1-1 0,-1 0 0,1 1 0,-1-1 0,1 0 0,0 1 0,-1-2 0,0 2 0,1-1 0,0 0 0,0 0 0,0-1 0,0 1 0,0 0 0,0 0 0,0 1 0,-1-1 0,1 0 0,-1 0 0,1 0 0,0 0 0,0-1 0,0 1 0,0-1 0,0 1 0,0 1 0,-1-1 0,1 0 0,-1 1 0,0-2 0,1 2 0,-1-1 0,1 0 0,0 0 0,-1 0 0,1 0 0,-1 0 0,1 0 0,0 0 0,0 0 0,0 0 0,-1 0 0,1 0 0,-1 0 0,1 0 0,0 0 0,-1 0 0,1 0 0,-1 0 0,1 1 0,1-2 0,-2 0 0,3 1 0,-3-1 0,2 0 0,0-1 0,-1 1 0,1 0 0,-1 1 0,0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56:01.982"/>
    </inkml:context>
    <inkml:brush xml:id="br0">
      <inkml:brushProperty name="width" value="0.1" units="cm"/>
      <inkml:brushProperty name="height" value="0.1" units="cm"/>
      <inkml:brushProperty name="color" value="#FFC62B"/>
    </inkml:brush>
  </inkml:definitions>
  <inkml:trace contextRef="#ctx0" brushRef="#br0">180 1 24575,'-2'6'0,"1"0"0,0-4 0,1 0 0,-1 1 0,1-1 0,-1 1 0,1 0 0,0-1 0,0 1 0,0 0 0,0-1 0,0 1 0,0 0 0,0-1 0,0 1 0,-1 0 0,1-1 0,-1 1 0,1 0 0,0-1 0,0 1 0,-1 0 0,1-1 0,-1 1 0,0 0 0,0-1 0,1 1 0,-2 0 0,0-1 0,0 0 0,0 0 0,0-1 0,0 2 0,-1-1 0,1 0 0,0 0 0,0-1 0,0 1 0,0 0 0,1 0 0,-1 0 0,0 0 0,-1-1 0,1 0 0,0 1 0,1 1 0,-1-1 0,1 0 0,0 0 0,-1 1 0,1 0 0,0-1 0,-1 0 0,1 0 0,0 1 0,-1-1 0,2 1 0,-2-1 0,2 1 0,-2-1 0,2 1 0,-2 0 0,2-1 0,-1 1 0,0 0 0,0-2 0,0 3 0,-1-3 0,2 2 0,-2 0 0,1-1 0,0 1 0,-1-1 0,1 0 0,-1 1 0,1-1 0,-1 0 0,1 1 0,0-2 0,-1 2 0,1-1 0,-1 0 0,0 0 0,1 0 0,-1 0 0,1 0 0,-1 0 0,0 0 0,1 0 0,-1 0 0,1 0 0,-1 1 0,1-1 0,-1 0 0,1 1 0,0-1 0,-1 0 0,1 0 0,0 0 0,-2 0 0,2 1 0,-1-1 0,1 0 0,-1 0 0,1 0 0,-1 1 0,1 0 0,-1 0 0,0-2 0,0 3 0,0-3 0,0 4 0,0-4 0,0 4 0,0-3 0,1 2 0,0-2 0,0 0 0,-1 1 0,1-1 0,0 1 0,-1-1 0,1 0 0,0 1 0,-1-2 0,1 3 0,0-3 0,0 2 0,-1 0 0,2-1 0,-2 1 0,1 0 0,0-1 0,0 1 0,0-1 0,0 0 0,0 1 0,-1-1 0,1 1 0,-1-1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56:03.359"/>
    </inkml:context>
    <inkml:brush xml:id="br0">
      <inkml:brushProperty name="width" value="0.1" units="cm"/>
      <inkml:brushProperty name="height" value="0.1" units="cm"/>
      <inkml:brushProperty name="color" value="#FFC62B"/>
    </inkml:brush>
  </inkml:definitions>
  <inkml:trace contextRef="#ctx0" brushRef="#br0">29 0 24575,'-4'7'0,"2"-2"0,1-4 0,1 1 0,-1 1 0,0 0 0,1 0 0,-2-1 0,2 1 0,-1-1 0,0 1 0,1 0 0,-1-1 0,0 1 0,1 0 0,-2-1 0,2 1 0,-2-1 0,1 1 0,0-1 0,0 0 0,-1 1 0,1-1 0,0 0 0,-1-1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56:18.861"/>
    </inkml:context>
    <inkml:brush xml:id="br0">
      <inkml:brushProperty name="width" value="0.1" units="cm"/>
      <inkml:brushProperty name="height" value="0.1" units="cm"/>
      <inkml:brushProperty name="color" value="#FFC62B"/>
    </inkml:brush>
  </inkml:definitions>
  <inkml:trace contextRef="#ctx0" brushRef="#br0">26 0 24575,'2'7'0,"1"-3"0,-3-2 0,2-1 0,-1 2 0,1 0 0,-1-1 0,1 0 0,-1 0 0,0 1 0,0 0 0,0 0 0,-1-1 0,1 1 0,-1 0 0,0 0 0,0-1 0,0 1 0,0 0 0,-1-1 0,0 1 0,0-1 0,-1 0 0,1 1 0,0-1 0,0 1 0,1 0 0,0-1 0,0 1 0,0 0 0,0-1 0,0 1 0,0 0 0,0-1 0,0 1 0,0 0 0,0-1 0,0 1 0,0 0 0,0-1 0,0 1 0,-1 0 0,1-1 0,-1 1 0,1 0 0,0-1 0,0 1 0,0 0 0,0-1 0,-1 1 0,1 0 0,-1 0 0,1-1 0,0 1 0,0 0 0,0-1 0,0 1 0,0 0 0,0 0 0,0-1 0,0 1 0,0 0 0,0 0 0,0-1 0,0 1 0,0 0 0,0-1 0,0 1 0,0 0 0,0-1 0,0 1 0,0 0 0,0-1 0,-1 1 0,1 0 0,-1-1 0,0 1 0,0-1 0,0 1 0,-1-1 0,1 1 0,0-1 0,-1 0 0,1 0 0,-1 0 0,0 0 0,0 0 0,1 0 0,-1 0 0,1 0 0,-1 0 0,-2 3 0,3-3 0,-2 1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56:25.069"/>
    </inkml:context>
    <inkml:brush xml:id="br0">
      <inkml:brushProperty name="width" value="0.1" units="cm"/>
      <inkml:brushProperty name="height" value="0.1" units="cm"/>
      <inkml:brushProperty name="color" value="#FFC62B"/>
    </inkml:brush>
  </inkml:definitions>
  <inkml:trace contextRef="#ctx0" brushRef="#br0">0 0 24575,'0'8'0,"0"-1"0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3T10:58:13.193"/>
    </inkml:context>
    <inkml:brush xml:id="br0">
      <inkml:brushProperty name="width" value="0.1" units="cm"/>
      <inkml:brushProperty name="height" value="0.1" units="cm"/>
      <inkml:brushProperty name="color" value="#FFC62B"/>
    </inkml:brush>
  </inkml:definitions>
  <inkml:trace contextRef="#ctx0" brushRef="#br0">450 489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38:21.591"/>
    </inkml:context>
    <inkml:brush xml:id="br0">
      <inkml:brushProperty name="width" value="0.05" units="cm"/>
      <inkml:brushProperty name="height" value="0.05" units="cm"/>
      <inkml:brushProperty name="color" value="#FFC62B"/>
    </inkml:brush>
  </inkml:definitions>
  <inkml:trace contextRef="#ctx0" brushRef="#br0">0 33 24575,'6'0'0,"0"0"0,-2 0 0,0 0 0,2 0 0,-2 0 0,17-4 0,-14 3 0,19-4 0,-20 4 0,8-1 0,-9 2 0,3 0 0,-6 2 0,2-1 0,-4 2 0,4-2 0,-2 1 0,2-2 0,0 0 0,9-4 0,-7 3 0,18-6 0,-17 6 0,15-6 0,-16 6 0,5-4 0,-11 4 0,0-1 0,-4 2 0,-4 2 0,3 0 0,-2 1 0,1-2 0,-17 7 0,13-5 0,-33 12 0,33-11 0,-30 8 0,33-11 0,-19 8 0,22-6 0,-7 3 0,13-4 0,-2 0 0,4-4 0,13-4 0,-10 3 0,17-6 0,-18 6 0,5-1 0,-9 1 0,2 2 0,-4-2 0,2 1 0,-2-1 0,0 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38:56.856"/>
    </inkml:context>
    <inkml:brush xml:id="br0">
      <inkml:brushProperty name="width" value="0.05" units="cm"/>
      <inkml:brushProperty name="height" value="0.05" units="cm"/>
      <inkml:brushProperty name="color" value="#FFC62B"/>
    </inkml:brush>
  </inkml:definitions>
  <inkml:trace contextRef="#ctx0" brushRef="#br0">0 1 24575,'3'4'0,"-2"0"0,-1 0 0,2-2 0,-1 2 0,0-2 0,-1 2 0,0 0 0,0 0 0,0 0 0,0 2 0,0-2 0,0 6 0,0-5 0,2 4 0,-1-5 0,0 6 0,1-5 0,-1 4 0,0-4 0,1 0 0,-1 0 0,1 0 0,-2 0 0,0 2 0,0-2 0,1 3 0,0-4 0,1 4 0,-1-6 0,0 5 0,1-4 0,-2 3 0,0-2 0,1-2 0,0 2 0,1-2 0,-2 2 0,0 0 0,0 0 0,0 0 0,1 0 0,0 0 0,1 0 0,-2 0 0,0 0 0,0 0 0,1-1 0,0 0 0,1 1 0,-1-1 0,0 4 0,1-4 0,-1 1 0,0-4 0,1-4 0,-2-1 0,0 0 0,0 0 0,0 1 0,0 0 0,0 0 0,0 0 0,0 0 0,0-2 0,0 2 0,0-2 0,0 2 0,0 0 0,0 0 0,0 0 0,0 0 0,0 0 0,0 0 0,0 0 0,2 0 0,-2 0 0,4 2 0,-4-2 0,4 2 0,-2 0 0,0-2 0,0 2 0,0-2 0,-2 0 0,4 0 0,-4 0 0,6-4 0,-4 3 0,6-4 0,-6 4 0,6-4 0,-6 4 0,4-6 0,-4 6 0,0-3 0,0 6 0,-2-2 0,2 2 0,0-6 0,-2 3 0,4-2 0,-2 5 0,1-2 0,0 4 0,-1-2 0,1 4 0,0-2 0,-1 5 0,1-2 0,0 7 0,-1-6 0,3 11 0,-1-9 0,-2 9 0,1-10 0,-2 6 0,1-6 0,-1 8 0,0-8 0,4 14 0,-4-13 0,5 12 0,-6-12 0,2 5 0,-2-7 0,0 6 0,0-5 0,0 4 0,-2-4 0,0 2 0,-1-2 0,0 2 0,2-2 0,-2 2 0,1-4 0,-1 4 0,0-4 0,1 5 0,-1-4 0,2 2 0,1-2 0,-2 2 0,1-2 0,-1 2 0,2-2 0,0-4 0,-1 2 0,0-6 0,-1 2 0,2-2 0,0-4 0,0 3 0,-1-4 0,0 5 0,-1-6 0,2 5 0,0-8 0,0 8 0,0-6 0,0 6 0,0-6 0,0 6 0,-1-5 0,0 8 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38:02.455"/>
    </inkml:context>
    <inkml:brush xml:id="br0">
      <inkml:brushProperty name="width" value="0.05" units="cm"/>
      <inkml:brushProperty name="height" value="0.05" units="cm"/>
      <inkml:brushProperty name="color" value="#FFC62B"/>
    </inkml:brush>
  </inkml:definitions>
  <inkml:trace contextRef="#ctx0" brushRef="#br0">21 0 24575,'-5'2'0,"0"-1"0,3 1 0,-2-2 0,1-2 0,2 3 0,1 0 0,0 3 0,0 5 0,0-4 0,0 8 0,0-8 0,0 3 0,0-4 0,0-2 0,0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38:04.140"/>
    </inkml:context>
    <inkml:brush xml:id="br0">
      <inkml:brushProperty name="width" value="0.05" units="cm"/>
      <inkml:brushProperty name="height" value="0.05" units="cm"/>
      <inkml:brushProperty name="color" value="#FFC62B"/>
    </inkml:brush>
  </inkml:definitions>
  <inkml:trace contextRef="#ctx0" brushRef="#br0">13 47 24575,'0'6'0,"0"0"0,0-2 0,1-2 0,0 2 0,1-2 0,-1 11 0,0-7 0,1 13 0,-2-14 0,1 12 0,0-12 0,1 10 0,-2-10 0,0 5 0,0-6 0,0 2 0,0-6 0,-2 2 0,1-6 0,-4 0 0,4 0 0,-4-6 0,3 5 0,-1-10 0,2 10 0,-1-19 0,1 17 0,-1-21 0,2 22 0,0-20 0,0 19 0,2-13 0,-1 15 0,1-1 0,-1 5 0,0 6 0,2 1 0,-2 1 0,4 6 0,-2-2 0,1 0 0,-1 7 0,-2-12 0,3 20 0,-4-19 0,5 18 0,-4-18 0,8 11 0,-7-13 0,8 7 0,-7-10 0,7 2 0,-6-4 0,7-2 0,-5 2 0,12-7 0,-10 3 0,20-7 0,-19 8 0,26-6 0,-25 8 0,28-6 0,-27 6 0,21-2 0,-25 3 0,17 1 0,-18 0 0,7 2 0,-11 0 0,0 2 0,-4-2 0,-5 10 0,1-11 0,-16 16 0,15-14 0,-22 14 0,22-14 0,-19 12 0,20-12 0,-12 7 0,12-6 0,-7 4 0,8-6 0,-4 10 0,6-10 0,0 9 0,3-8 0,0 4 0,0-4 0,0 4 0,0-4 0,3 2 0,-2-2 0,8-2 0,-6 0 0,7-2 0,-6 0 0,2-2 0,-2 2 0,0-6 0,0 6 0,-2-6 0,2 6 0,-4-6 0,4 5 0,-2-6 0,1 5 0,0-4 0,-2 2 0,0 2 0,-1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10T11:39:02.038"/>
    </inkml:context>
    <inkml:brush xml:id="br0">
      <inkml:brushProperty name="width" value="0.05" units="cm"/>
      <inkml:brushProperty name="height" value="0.05" units="cm"/>
      <inkml:brushProperty name="color" value="#FFC62B"/>
    </inkml:brush>
  </inkml:definitions>
  <inkml:trace contextRef="#ctx0" brushRef="#br0">69 217 24575,'0'-7'0,"0"0"0,0 2 0,0 0 0,0 0 0,-2 0 0,1-2 0,0-2 0,1 0 0,0 1 0,1-5 0,0 7 0,2-10 0,-2 10 0,2-10 0,0 12 0,1-14 0,-2 14 0,2-13 0,-2 13 0,2-10 0,0 12 0,0-10 0,-2 9 0,0-5 0,-2 4 0,2 2 0,-2 2 0,2 2 0,-2 2 0,2 2 0,-2-2 0,2 6 0,-2-5 0,2 4 0,-2-4 0,2 8 0,-2-8 0,0 12 0,0-12 0,2 12 0,-2-11 0,4 14 0,-4-14 0,4 16 0,-4-16 0,2 15 0,-2-16 0,0 14 0,0-13 0,2 10 0,-2-10 0,2 8 0,-2-8 0,0 7 0,0-8 0,0 4 0,0-5 0,0 4 0,0-3 0,0 2 0,0-2 0,0 1 0,0-2 0,0 0 0,0 0 0,0 0 0,0 0 0,0 0 0,0 0 0,0 0 0,-2-4 0,0 0 0,0-4 0,0 0 0,0 0 0,2 0 0,-4-2 0,4 1 0,-4-4 0,2 6 0,-2-8 0,2 8 0,0-8 0,0 6 0,2-8 0,-2 7 0,2-5 0,0 7 0,0-2 0,-2 4 0,2-2 0,-2 2 0,2-2 0,0 0 0,0 0 0,0 0 0,0 0 0,0 0 0,0 0 0,0 0 0,0 0 0,2 1 0,-2 0 0,2 0 0,-2-1 0,0 0 0,0 0 0,0 0 0,0 0 0,0 0 0,0 0 0,0 0 0,2 2 0,-2-2 0,2 6 0,-2 0 0,0 2 0,0 2 0,0 0 0,0-1 0,-2 6 0,2-6 0,-4 8 0,4-8 0,-4 8 0,4-8 0,-2 8 0,2-8 0,-2 8 0,2-7 0,-2 9 0,2-10 0,0 6 0,0-6 0,-2-1 0,2-1 0,-2 1 0,2 1 0,0 2 0,0-2 0,0 1 0,0-6 0,-2-4 0,2-1 0,-2-2 0,2-1 0,0 3 0,0-6 0,0 6 0,0-5 0,0 6 0,2-9 0,-2 7 0,4-9 0,-4 10 0,2-6 0,0 6 0,-2-8 0,4 8 0,-2-10 0,0 10 0,0-8 0,0 10 0,-2-6 0,2 6 0,-2-3 0,0 2 0,0 0 0,0 0 0,-2 2 0,2-2 0,-4 4 0,2-4 0,-2 4 0,2-4 0,-6 0 0,5 1 0,-8-2 0,6 5 0,-6-2 0,6 2 0,-6 0 0,6 0 0,-6 0 0,6 2 0,-3 2 0,6 0 0,-2 4 0,4-4 0,-2 4 0,2-4 0,2 6 0,-2-5 0,4 4 0,-2-4 0,2 4 0,-2-4 0,4 6 0,-5-6 0,6 4 0,-6-4 0,4 1 0,-4-2 0,2-2 0,-1 0 0,1-4 0,0 2 0,1-6 0,-1 4 0,4-6 0,-6 3 0,8-4 0,-6 4 0,8-3 0,-8 4 0,5 2 0,-6 0 0,2 1 0,-4 0 0,2 3 0,-4 1 0,0 8 0,2-6 0,-4 8 0,4-8 0,-2 6 0,2-6 0,0 6 0,0-6 0,0 5 0,0-6 0,2 7 0,-2-5 0,4 3 0,-4-5 0,2 0 0,-2 0 0,0-3 0,0-5 0,0-1 0,0-3 0,-2 2 0,2 2 0,-2-5 0,2 4 0,0-7 0,0 7 0,2 0 0,-2 5 0,4 4 0,-4 0 0,2 2 0,0 3 0,-2-3 0,4 7 0,-4-8 0,4 4 0,-4-8 0,2 0 0,-2-5 0,0 0 0,0 0 0,2-2 0,-2 2 0,2-2 0,-2 2 0,2 0 0,-2 0 0,2 0 0,-2 0 0,0 2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2DE07D-C211-D245-A889-888580264093}" type="datetimeFigureOut">
              <a:rPr lang="en-US" smtClean="0"/>
              <a:t>10/12/21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3956D-81E3-514C-B759-D79E6898772A}" type="slidenum">
              <a:rPr lang="en-US" smtClean="0"/>
              <a:t>‹#›</a:t>
            </a:fld>
            <a:endParaRPr lang="en-US"/>
          </a:p>
        </p:txBody>
      </p:sp>
    </p:spTree>
    <p:extLst>
      <p:ext uri="{BB962C8B-B14F-4D97-AF65-F5344CB8AC3E}">
        <p14:creationId xmlns:p14="http://schemas.microsoft.com/office/powerpoint/2010/main" val="1497852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is the story of how I developed Courage, a child protection community engagement programme aimed at empowering individuals, families and communities around the world.</a:t>
            </a:r>
          </a:p>
        </p:txBody>
      </p:sp>
      <p:sp>
        <p:nvSpPr>
          <p:cNvPr id="4" name="Slide Number Placeholder 3"/>
          <p:cNvSpPr>
            <a:spLocks noGrp="1"/>
          </p:cNvSpPr>
          <p:nvPr>
            <p:ph type="sldNum" sz="quarter" idx="5"/>
          </p:nvPr>
        </p:nvSpPr>
        <p:spPr/>
        <p:txBody>
          <a:bodyPr/>
          <a:lstStyle/>
          <a:p>
            <a:fld id="{DF9EFC38-92A7-4091-BBA3-9AC4DF771430}" type="slidenum">
              <a:rPr lang="en-ZA" smtClean="0"/>
              <a:t>1</a:t>
            </a:fld>
            <a:endParaRPr lang="en-ZA"/>
          </a:p>
        </p:txBody>
      </p:sp>
    </p:spTree>
    <p:extLst>
      <p:ext uri="{BB962C8B-B14F-4D97-AF65-F5344CB8AC3E}">
        <p14:creationId xmlns:p14="http://schemas.microsoft.com/office/powerpoint/2010/main" val="3799003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So I sent myself a challenge, I asked myself, ”what drives personal and community empowerment”, and I then spent the next few years exploring this.  Having read tons of books on personal empowerment, infinite possibility, leadership, and spiritual enlightenment, I noticed that the same seven themes came up over and over again.  Interestingly they were tools that I used in the world of branding, and the more I talked to people about them, the more I could tell when an organisation and the people within it were empowered and when they were not.  </a:t>
            </a:r>
          </a:p>
        </p:txBody>
      </p:sp>
      <p:sp>
        <p:nvSpPr>
          <p:cNvPr id="4" name="Slide Number Placeholder 3"/>
          <p:cNvSpPr>
            <a:spLocks noGrp="1"/>
          </p:cNvSpPr>
          <p:nvPr>
            <p:ph type="sldNum" sz="quarter" idx="5"/>
          </p:nvPr>
        </p:nvSpPr>
        <p:spPr/>
        <p:txBody>
          <a:bodyPr/>
          <a:lstStyle/>
          <a:p>
            <a:fld id="{DF9EFC38-92A7-4091-BBA3-9AC4DF771430}" type="slidenum">
              <a:rPr lang="en-ZA" smtClean="0"/>
              <a:t>10</a:t>
            </a:fld>
            <a:endParaRPr lang="en-ZA"/>
          </a:p>
        </p:txBody>
      </p:sp>
    </p:spTree>
    <p:extLst>
      <p:ext uri="{BB962C8B-B14F-4D97-AF65-F5344CB8AC3E}">
        <p14:creationId xmlns:p14="http://schemas.microsoft.com/office/powerpoint/2010/main" val="491540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As an individual, a company or a community, answering these seven questions will help you to understand how empowered you are. 1) Firstly, what are your values and beliefs? 2) Who do you partner with and how do you partner them? 3) What is your level of self esteem and self worth? 4) How are you building love, harmony and a sense of togetherness in your organisation, rather than getting everyone to compete against each other for your favour? 5) What is your vision and purpose? 6) How do you continue to build this through ongoing knowledge and insight? 7) And finally, how are you turning all of these good things into real and tangible actions every day?  As the picture illustrates, if you want to grow a tree tomorrow, you have to plant a seed today!</a:t>
            </a:r>
          </a:p>
        </p:txBody>
      </p:sp>
      <p:sp>
        <p:nvSpPr>
          <p:cNvPr id="4" name="Slide Number Placeholder 3"/>
          <p:cNvSpPr>
            <a:spLocks noGrp="1"/>
          </p:cNvSpPr>
          <p:nvPr>
            <p:ph type="sldNum" sz="quarter" idx="5"/>
          </p:nvPr>
        </p:nvSpPr>
        <p:spPr/>
        <p:txBody>
          <a:bodyPr/>
          <a:lstStyle/>
          <a:p>
            <a:fld id="{DF9EFC38-92A7-4091-BBA3-9AC4DF771430}" type="slidenum">
              <a:rPr lang="en-ZA" smtClean="0"/>
              <a:t>11</a:t>
            </a:fld>
            <a:endParaRPr lang="en-ZA"/>
          </a:p>
        </p:txBody>
      </p:sp>
    </p:spTree>
    <p:extLst>
      <p:ext uri="{BB962C8B-B14F-4D97-AF65-F5344CB8AC3E}">
        <p14:creationId xmlns:p14="http://schemas.microsoft.com/office/powerpoint/2010/main" val="1829303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And this was how I explained it to people.  Simply put, building personal and community empowerment takes 3 steps, firstly, you need to believe in possibility, secondly, you need to have some level of self awareness and finally you need to do these two things in the context of abundance.</a:t>
            </a:r>
          </a:p>
        </p:txBody>
      </p:sp>
      <p:sp>
        <p:nvSpPr>
          <p:cNvPr id="4" name="Slide Number Placeholder 3"/>
          <p:cNvSpPr>
            <a:spLocks noGrp="1"/>
          </p:cNvSpPr>
          <p:nvPr>
            <p:ph type="sldNum" sz="quarter" idx="5"/>
          </p:nvPr>
        </p:nvSpPr>
        <p:spPr/>
        <p:txBody>
          <a:bodyPr/>
          <a:lstStyle/>
          <a:p>
            <a:fld id="{DF9EFC38-92A7-4091-BBA3-9AC4DF771430}" type="slidenum">
              <a:rPr lang="en-ZA" smtClean="0"/>
              <a:t>12</a:t>
            </a:fld>
            <a:endParaRPr lang="en-ZA"/>
          </a:p>
        </p:txBody>
      </p:sp>
    </p:spTree>
    <p:extLst>
      <p:ext uri="{BB962C8B-B14F-4D97-AF65-F5344CB8AC3E}">
        <p14:creationId xmlns:p14="http://schemas.microsoft.com/office/powerpoint/2010/main" val="333419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If you think about it, when we are young, we all have a relatively high level of belief in possibility, but we are not particularly self aware.  We are what I term ‘unconsciously empowered’, we believe we can be anything and do anything, we are just not sure how at this point.</a:t>
            </a:r>
          </a:p>
        </p:txBody>
      </p:sp>
      <p:sp>
        <p:nvSpPr>
          <p:cNvPr id="4" name="Slide Number Placeholder 3"/>
          <p:cNvSpPr>
            <a:spLocks noGrp="1"/>
          </p:cNvSpPr>
          <p:nvPr>
            <p:ph type="sldNum" sz="quarter" idx="5"/>
          </p:nvPr>
        </p:nvSpPr>
        <p:spPr/>
        <p:txBody>
          <a:bodyPr/>
          <a:lstStyle/>
          <a:p>
            <a:fld id="{DF9EFC38-92A7-4091-BBA3-9AC4DF771430}" type="slidenum">
              <a:rPr lang="en-ZA" smtClean="0"/>
              <a:t>13</a:t>
            </a:fld>
            <a:endParaRPr lang="en-ZA"/>
          </a:p>
        </p:txBody>
      </p:sp>
    </p:spTree>
    <p:extLst>
      <p:ext uri="{BB962C8B-B14F-4D97-AF65-F5344CB8AC3E}">
        <p14:creationId xmlns:p14="http://schemas.microsoft.com/office/powerpoint/2010/main" val="2025658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Then different people arrive in our lives and tell us, well you can’t actually be what you want to be, because of your age, or the colour of your skin, or the fact that you are a girl, or a boy, or you are too old, you get the picture. Suddenly we find ourselves in the space of being ‘unconsciously disempowered’, we no longer believe anything is possible and we don’t know why we are in such a dark hole.</a:t>
            </a:r>
          </a:p>
        </p:txBody>
      </p:sp>
      <p:sp>
        <p:nvSpPr>
          <p:cNvPr id="4" name="Slide Number Placeholder 3"/>
          <p:cNvSpPr>
            <a:spLocks noGrp="1"/>
          </p:cNvSpPr>
          <p:nvPr>
            <p:ph type="sldNum" sz="quarter" idx="5"/>
          </p:nvPr>
        </p:nvSpPr>
        <p:spPr/>
        <p:txBody>
          <a:bodyPr/>
          <a:lstStyle/>
          <a:p>
            <a:fld id="{DF9EFC38-92A7-4091-BBA3-9AC4DF771430}" type="slidenum">
              <a:rPr lang="en-ZA" smtClean="0"/>
              <a:t>14</a:t>
            </a:fld>
            <a:endParaRPr lang="en-ZA"/>
          </a:p>
        </p:txBody>
      </p:sp>
    </p:spTree>
    <p:extLst>
      <p:ext uri="{BB962C8B-B14F-4D97-AF65-F5344CB8AC3E}">
        <p14:creationId xmlns:p14="http://schemas.microsoft.com/office/powerpoint/2010/main" val="445640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Interestingly, the people that put us in these dark holes are the ‘consciously disempowered’, and this is the third dimension we need to be aware of.  These people have a high degree of self awareness, they are often very clever, but their vision is based on scarcity rather than abundance.  They believe that there will never be enough for everyone in the world, and so the only way to get what they want, is to take it away from other people.</a:t>
            </a:r>
          </a:p>
        </p:txBody>
      </p:sp>
      <p:sp>
        <p:nvSpPr>
          <p:cNvPr id="4" name="Slide Number Placeholder 3"/>
          <p:cNvSpPr>
            <a:spLocks noGrp="1"/>
          </p:cNvSpPr>
          <p:nvPr>
            <p:ph type="sldNum" sz="quarter" idx="5"/>
          </p:nvPr>
        </p:nvSpPr>
        <p:spPr/>
        <p:txBody>
          <a:bodyPr/>
          <a:lstStyle/>
          <a:p>
            <a:fld id="{DF9EFC38-92A7-4091-BBA3-9AC4DF771430}" type="slidenum">
              <a:rPr lang="en-ZA" smtClean="0"/>
              <a:t>15</a:t>
            </a:fld>
            <a:endParaRPr lang="en-ZA"/>
          </a:p>
        </p:txBody>
      </p:sp>
    </p:spTree>
    <p:extLst>
      <p:ext uri="{BB962C8B-B14F-4D97-AF65-F5344CB8AC3E}">
        <p14:creationId xmlns:p14="http://schemas.microsoft.com/office/powerpoint/2010/main" val="97209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And obviously where we want to be is consciously empowered, so how do we do this?</a:t>
            </a:r>
          </a:p>
        </p:txBody>
      </p:sp>
      <p:sp>
        <p:nvSpPr>
          <p:cNvPr id="4" name="Slide Number Placeholder 3"/>
          <p:cNvSpPr>
            <a:spLocks noGrp="1"/>
          </p:cNvSpPr>
          <p:nvPr>
            <p:ph type="sldNum" sz="quarter" idx="5"/>
          </p:nvPr>
        </p:nvSpPr>
        <p:spPr/>
        <p:txBody>
          <a:bodyPr/>
          <a:lstStyle/>
          <a:p>
            <a:fld id="{DF9EFC38-92A7-4091-BBA3-9AC4DF771430}" type="slidenum">
              <a:rPr lang="en-ZA" smtClean="0"/>
              <a:t>16</a:t>
            </a:fld>
            <a:endParaRPr lang="en-ZA"/>
          </a:p>
        </p:txBody>
      </p:sp>
    </p:spTree>
    <p:extLst>
      <p:ext uri="{BB962C8B-B14F-4D97-AF65-F5344CB8AC3E}">
        <p14:creationId xmlns:p14="http://schemas.microsoft.com/office/powerpoint/2010/main" val="2708976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Well, to build self awareness, we need to know what our values and beliefs are, we need to partner with other people to test these values and beliefs, and we need to ensure that we have a healthy sense of self esteem and self worth and that we are adding value to the world around us.</a:t>
            </a:r>
          </a:p>
        </p:txBody>
      </p:sp>
      <p:sp>
        <p:nvSpPr>
          <p:cNvPr id="4" name="Slide Number Placeholder 3"/>
          <p:cNvSpPr>
            <a:spLocks noGrp="1"/>
          </p:cNvSpPr>
          <p:nvPr>
            <p:ph type="sldNum" sz="quarter" idx="5"/>
          </p:nvPr>
        </p:nvSpPr>
        <p:spPr/>
        <p:txBody>
          <a:bodyPr/>
          <a:lstStyle/>
          <a:p>
            <a:fld id="{DF9EFC38-92A7-4091-BBA3-9AC4DF771430}" type="slidenum">
              <a:rPr lang="en-ZA" smtClean="0"/>
              <a:t>17</a:t>
            </a:fld>
            <a:endParaRPr lang="en-ZA"/>
          </a:p>
        </p:txBody>
      </p:sp>
    </p:spTree>
    <p:extLst>
      <p:ext uri="{BB962C8B-B14F-4D97-AF65-F5344CB8AC3E}">
        <p14:creationId xmlns:p14="http://schemas.microsoft.com/office/powerpoint/2010/main" val="1805814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To build our belief in possibility, we need to have a vision for ourselves, a purpose for our lives.  We need to build on this constantly through gaining knowledge and insight and finally we need to turn this vision, knowledge and insight into action, preferably on a daily basis.</a:t>
            </a:r>
          </a:p>
        </p:txBody>
      </p:sp>
      <p:sp>
        <p:nvSpPr>
          <p:cNvPr id="4" name="Slide Number Placeholder 3"/>
          <p:cNvSpPr>
            <a:spLocks noGrp="1"/>
          </p:cNvSpPr>
          <p:nvPr>
            <p:ph type="sldNum" sz="quarter" idx="5"/>
          </p:nvPr>
        </p:nvSpPr>
        <p:spPr/>
        <p:txBody>
          <a:bodyPr/>
          <a:lstStyle/>
          <a:p>
            <a:fld id="{DF9EFC38-92A7-4091-BBA3-9AC4DF771430}" type="slidenum">
              <a:rPr lang="en-ZA" smtClean="0"/>
              <a:t>18</a:t>
            </a:fld>
            <a:endParaRPr lang="en-ZA"/>
          </a:p>
        </p:txBody>
      </p:sp>
    </p:spTree>
    <p:extLst>
      <p:ext uri="{BB962C8B-B14F-4D97-AF65-F5344CB8AC3E}">
        <p14:creationId xmlns:p14="http://schemas.microsoft.com/office/powerpoint/2010/main" val="3019404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And finally we need to build our self awareness and belief in possibility in the context of love and abundance, with the knowledge that there is more than enough for everyone to live their best life in this world.</a:t>
            </a:r>
          </a:p>
        </p:txBody>
      </p:sp>
      <p:sp>
        <p:nvSpPr>
          <p:cNvPr id="4" name="Slide Number Placeholder 3"/>
          <p:cNvSpPr>
            <a:spLocks noGrp="1"/>
          </p:cNvSpPr>
          <p:nvPr>
            <p:ph type="sldNum" sz="quarter" idx="5"/>
          </p:nvPr>
        </p:nvSpPr>
        <p:spPr/>
        <p:txBody>
          <a:bodyPr/>
          <a:lstStyle/>
          <a:p>
            <a:fld id="{DF9EFC38-92A7-4091-BBA3-9AC4DF771430}" type="slidenum">
              <a:rPr lang="en-ZA" smtClean="0"/>
              <a:t>19</a:t>
            </a:fld>
            <a:endParaRPr lang="en-ZA"/>
          </a:p>
        </p:txBody>
      </p:sp>
    </p:spTree>
    <p:extLst>
      <p:ext uri="{BB962C8B-B14F-4D97-AF65-F5344CB8AC3E}">
        <p14:creationId xmlns:p14="http://schemas.microsoft.com/office/powerpoint/2010/main" val="508593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Child protection is the prevention and responding to violence, exploitation and abuse against children.</a:t>
            </a:r>
          </a:p>
          <a:p>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2</a:t>
            </a:fld>
            <a:endParaRPr lang="en-ZA"/>
          </a:p>
        </p:txBody>
      </p:sp>
    </p:spTree>
    <p:extLst>
      <p:ext uri="{BB962C8B-B14F-4D97-AF65-F5344CB8AC3E}">
        <p14:creationId xmlns:p14="http://schemas.microsoft.com/office/powerpoint/2010/main" val="400175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So this was my new approach to business and brand engagement and the impact was quite frankly profound in every organisation I engaged with.</a:t>
            </a:r>
          </a:p>
        </p:txBody>
      </p:sp>
      <p:sp>
        <p:nvSpPr>
          <p:cNvPr id="4" name="Slide Number Placeholder 3"/>
          <p:cNvSpPr>
            <a:spLocks noGrp="1"/>
          </p:cNvSpPr>
          <p:nvPr>
            <p:ph type="sldNum" sz="quarter" idx="5"/>
          </p:nvPr>
        </p:nvSpPr>
        <p:spPr/>
        <p:txBody>
          <a:bodyPr/>
          <a:lstStyle/>
          <a:p>
            <a:fld id="{DF9EFC38-92A7-4091-BBA3-9AC4DF771430}" type="slidenum">
              <a:rPr lang="en-ZA" smtClean="0"/>
              <a:t>20</a:t>
            </a:fld>
            <a:endParaRPr lang="en-ZA"/>
          </a:p>
        </p:txBody>
      </p:sp>
    </p:spTree>
    <p:extLst>
      <p:ext uri="{BB962C8B-B14F-4D97-AF65-F5344CB8AC3E}">
        <p14:creationId xmlns:p14="http://schemas.microsoft.com/office/powerpoint/2010/main" val="2853764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At the time of all of this consulting work, I was, however, also going through some profound grief and change of my own.  I have two beautiful children, but I also lost seven little stars through miscarriage, the final one in 2009 which left me infertile and struggling with post-partum depression. </a:t>
            </a:r>
          </a:p>
        </p:txBody>
      </p:sp>
      <p:sp>
        <p:nvSpPr>
          <p:cNvPr id="4" name="Slide Number Placeholder 3"/>
          <p:cNvSpPr>
            <a:spLocks noGrp="1"/>
          </p:cNvSpPr>
          <p:nvPr>
            <p:ph type="sldNum" sz="quarter" idx="5"/>
          </p:nvPr>
        </p:nvSpPr>
        <p:spPr/>
        <p:txBody>
          <a:bodyPr/>
          <a:lstStyle/>
          <a:p>
            <a:fld id="{DF9EFC38-92A7-4091-BBA3-9AC4DF771430}" type="slidenum">
              <a:rPr lang="en-ZA" smtClean="0"/>
              <a:t>21</a:t>
            </a:fld>
            <a:endParaRPr lang="en-ZA"/>
          </a:p>
        </p:txBody>
      </p:sp>
    </p:spTree>
    <p:extLst>
      <p:ext uri="{BB962C8B-B14F-4D97-AF65-F5344CB8AC3E}">
        <p14:creationId xmlns:p14="http://schemas.microsoft.com/office/powerpoint/2010/main" val="1086968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 decided to take a break from consulting in 2010 and spend some time with my family.  It was World Cup year so we had a wonderful time making </a:t>
            </a:r>
            <a:r>
              <a:rPr lang="en-ZA" dirty="0" err="1"/>
              <a:t>Makarapas</a:t>
            </a:r>
            <a:r>
              <a:rPr lang="en-ZA" dirty="0"/>
              <a:t>, learning the </a:t>
            </a:r>
            <a:r>
              <a:rPr lang="en-ZA" dirty="0" err="1"/>
              <a:t>Diski</a:t>
            </a:r>
            <a:r>
              <a:rPr lang="en-ZA" dirty="0"/>
              <a:t> dance and blowing our vuvuzelas for Bafana Bafana our soccer team.  In July, however, just as the tournament had started, I was shocked to see a picture in a local news paper of a new born baby who had been abandoned and died on a rubbish heap on the outskirts of a township in Johannesburg where I live.  I was heart broken! I decided to contact some of the child protection organisations I had worked with in the past and to ask them what was going on.  They were in despair and told me that in the past they would get a few children abandoned every month into their care, but now they were getting 5 or 6 children abandoned every week… this was a real problem!</a:t>
            </a:r>
          </a:p>
        </p:txBody>
      </p:sp>
      <p:sp>
        <p:nvSpPr>
          <p:cNvPr id="4" name="Slide Number Placeholder 3"/>
          <p:cNvSpPr>
            <a:spLocks noGrp="1"/>
          </p:cNvSpPr>
          <p:nvPr>
            <p:ph type="sldNum" sz="quarter" idx="5"/>
          </p:nvPr>
        </p:nvSpPr>
        <p:spPr/>
        <p:txBody>
          <a:bodyPr/>
          <a:lstStyle/>
          <a:p>
            <a:fld id="{DF9EFC38-92A7-4091-BBA3-9AC4DF771430}" type="slidenum">
              <a:rPr lang="en-ZA" smtClean="0"/>
              <a:t>22</a:t>
            </a:fld>
            <a:endParaRPr lang="en-ZA"/>
          </a:p>
        </p:txBody>
      </p:sp>
    </p:spTree>
    <p:extLst>
      <p:ext uri="{BB962C8B-B14F-4D97-AF65-F5344CB8AC3E}">
        <p14:creationId xmlns:p14="http://schemas.microsoft.com/office/powerpoint/2010/main" val="814293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Tx/>
              <a:buNone/>
            </a:pPr>
            <a:r>
              <a:rPr lang="en-ZA" altLang="en-US" sz="1200" dirty="0"/>
              <a:t>I decided to roll up my sleeves and get involved in the chid protection community, which led to a number of new adventures.  In 2011 I helped to facilitate the formation of a National Adoption Coalition for South Africa. Why adoption you may ask, well when you have been abandoned and there is no way to track down your biological family, the best long term outcome for a child is to be adopted into a family where they can belong.  We defined a new vision which was about empowering the child protection community, to create positive and permanent change in the lives of our children, and I developed a range of community engagement posters which we used to talk to people about crisis pregnancy, child abandonment and adoption with a wonderful picture based training company called </a:t>
            </a:r>
            <a:r>
              <a:rPr lang="en-ZA" altLang="en-US" sz="1200" dirty="0" err="1"/>
              <a:t>Trainiac</a:t>
            </a:r>
            <a:r>
              <a:rPr lang="en-ZA" altLang="en-US" sz="1200" dirty="0"/>
              <a:t> .  I also decided to go back to university to complete my masters degree exploring the lived experience of child abandonment in South Africa.</a:t>
            </a:r>
            <a:endParaRPr lang="en-GB" altLang="en-US" sz="1200" dirty="0"/>
          </a:p>
        </p:txBody>
      </p:sp>
      <p:sp>
        <p:nvSpPr>
          <p:cNvPr id="4" name="Slide Number Placeholder 3"/>
          <p:cNvSpPr>
            <a:spLocks noGrp="1"/>
          </p:cNvSpPr>
          <p:nvPr>
            <p:ph type="sldNum" sz="quarter" idx="5"/>
          </p:nvPr>
        </p:nvSpPr>
        <p:spPr/>
        <p:txBody>
          <a:bodyPr/>
          <a:lstStyle/>
          <a:p>
            <a:fld id="{DF9EFC38-92A7-4091-BBA3-9AC4DF771430}" type="slidenum">
              <a:rPr lang="en-ZA" smtClean="0"/>
              <a:t>23</a:t>
            </a:fld>
            <a:endParaRPr lang="en-ZA"/>
          </a:p>
        </p:txBody>
      </p:sp>
    </p:spTree>
    <p:extLst>
      <p:ext uri="{BB962C8B-B14F-4D97-AF65-F5344CB8AC3E}">
        <p14:creationId xmlns:p14="http://schemas.microsoft.com/office/powerpoint/2010/main" val="2330021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Tx/>
              <a:buNone/>
            </a:pPr>
            <a:r>
              <a:rPr lang="en-ZA" altLang="en-US" sz="1200" dirty="0"/>
              <a:t>Whilst presenting on my research and training programme at the Nordic Adoption Conference of 2013, I was approached by the Swedish Foundation for Children without Parental Care, to develop a new community engagement programme.  Unbeknownst to me, my existing training was being used across Africa on the theme of child protection.  The Foundation asked whether I could develop a programme that would help to improve the gatekeeping functions of child protection officers around the world.</a:t>
            </a:r>
            <a:endParaRPr lang="en-GB" altLang="en-US" sz="1200" dirty="0"/>
          </a:p>
        </p:txBody>
      </p:sp>
      <p:sp>
        <p:nvSpPr>
          <p:cNvPr id="4" name="Slide Number Placeholder 3"/>
          <p:cNvSpPr>
            <a:spLocks noGrp="1"/>
          </p:cNvSpPr>
          <p:nvPr>
            <p:ph type="sldNum" sz="quarter" idx="5"/>
          </p:nvPr>
        </p:nvSpPr>
        <p:spPr/>
        <p:txBody>
          <a:bodyPr/>
          <a:lstStyle/>
          <a:p>
            <a:fld id="{DF9EFC38-92A7-4091-BBA3-9AC4DF771430}" type="slidenum">
              <a:rPr lang="en-ZA" smtClean="0"/>
              <a:t>24</a:t>
            </a:fld>
            <a:endParaRPr lang="en-ZA"/>
          </a:p>
        </p:txBody>
      </p:sp>
    </p:spTree>
    <p:extLst>
      <p:ext uri="{BB962C8B-B14F-4D97-AF65-F5344CB8AC3E}">
        <p14:creationId xmlns:p14="http://schemas.microsoft.com/office/powerpoint/2010/main" val="2211900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Tx/>
              <a:buNone/>
            </a:pPr>
            <a:r>
              <a:rPr lang="en-ZA" altLang="en-US" sz="1200" dirty="0"/>
              <a:t>The first question was where do I start?</a:t>
            </a:r>
            <a:endParaRPr lang="en-GB" altLang="en-US" sz="1200" dirty="0"/>
          </a:p>
        </p:txBody>
      </p:sp>
      <p:sp>
        <p:nvSpPr>
          <p:cNvPr id="4" name="Slide Number Placeholder 3"/>
          <p:cNvSpPr>
            <a:spLocks noGrp="1"/>
          </p:cNvSpPr>
          <p:nvPr>
            <p:ph type="sldNum" sz="quarter" idx="5"/>
          </p:nvPr>
        </p:nvSpPr>
        <p:spPr/>
        <p:txBody>
          <a:bodyPr/>
          <a:lstStyle/>
          <a:p>
            <a:fld id="{DF9EFC38-92A7-4091-BBA3-9AC4DF771430}" type="slidenum">
              <a:rPr lang="en-ZA" smtClean="0"/>
              <a:t>25</a:t>
            </a:fld>
            <a:endParaRPr lang="en-ZA"/>
          </a:p>
        </p:txBody>
      </p:sp>
    </p:spTree>
    <p:extLst>
      <p:ext uri="{BB962C8B-B14F-4D97-AF65-F5344CB8AC3E}">
        <p14:creationId xmlns:p14="http://schemas.microsoft.com/office/powerpoint/2010/main" val="2351104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 decided to use the trusted business tool of segmentation to understand the world of child protection better.  This involved exploring this world from a number of different perspectives, which included the WHO, who is the child, the perpetrator, the child protection officer? The WHAT, what are all the child protection challenges that exist out there in the world today? The HOW, what are all of the current child protection solutions currently supporting child protection officers? The WHERE, where do most child protection challenges to place, the home, the school, the community? The WHEN, when do different child protection challenges take place, in utero, as a new born, as a toddlers, as children, teens and so on, and finally, the WHY, or more specifically what reasons perpetrators of child protection challenges give for abusing, neglecting or exploiting a child? And finally how do all of these issues relate to each other?</a:t>
            </a:r>
          </a:p>
        </p:txBody>
      </p:sp>
      <p:sp>
        <p:nvSpPr>
          <p:cNvPr id="4" name="Slide Number Placeholder 3"/>
          <p:cNvSpPr>
            <a:spLocks noGrp="1"/>
          </p:cNvSpPr>
          <p:nvPr>
            <p:ph type="sldNum" sz="quarter" idx="5"/>
          </p:nvPr>
        </p:nvSpPr>
        <p:spPr/>
        <p:txBody>
          <a:bodyPr/>
          <a:lstStyle/>
          <a:p>
            <a:fld id="{DF9EFC38-92A7-4091-BBA3-9AC4DF771430}" type="slidenum">
              <a:rPr lang="en-ZA" smtClean="0"/>
              <a:t>26</a:t>
            </a:fld>
            <a:endParaRPr lang="en-ZA"/>
          </a:p>
        </p:txBody>
      </p:sp>
    </p:spTree>
    <p:extLst>
      <p:ext uri="{BB962C8B-B14F-4D97-AF65-F5344CB8AC3E}">
        <p14:creationId xmlns:p14="http://schemas.microsoft.com/office/powerpoint/2010/main" val="3397209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Tx/>
              <a:buNone/>
            </a:pPr>
            <a:r>
              <a:rPr lang="en-ZA" altLang="en-US" sz="1200" dirty="0"/>
              <a:t>This revealed a number of key insights into the world of child protection and where this new programme could add value.</a:t>
            </a:r>
            <a:endParaRPr lang="en-GB" altLang="en-US" sz="1200" dirty="0"/>
          </a:p>
        </p:txBody>
      </p:sp>
      <p:sp>
        <p:nvSpPr>
          <p:cNvPr id="4" name="Slide Number Placeholder 3"/>
          <p:cNvSpPr>
            <a:spLocks noGrp="1"/>
          </p:cNvSpPr>
          <p:nvPr>
            <p:ph type="sldNum" sz="quarter" idx="5"/>
          </p:nvPr>
        </p:nvSpPr>
        <p:spPr/>
        <p:txBody>
          <a:bodyPr/>
          <a:lstStyle/>
          <a:p>
            <a:fld id="{DF9EFC38-92A7-4091-BBA3-9AC4DF771430}" type="slidenum">
              <a:rPr lang="en-ZA" smtClean="0"/>
              <a:t>27</a:t>
            </a:fld>
            <a:endParaRPr lang="en-ZA"/>
          </a:p>
        </p:txBody>
      </p:sp>
    </p:spTree>
    <p:extLst>
      <p:ext uri="{BB962C8B-B14F-4D97-AF65-F5344CB8AC3E}">
        <p14:creationId xmlns:p14="http://schemas.microsoft.com/office/powerpoint/2010/main" val="51866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ZA" sz="1200" b="0" dirty="0">
                <a:solidFill>
                  <a:prstClr val="white"/>
                </a:solidFill>
                <a:latin typeface="Century Gothic" panose="020B0502020202020204" pitchFamily="34" charset="0"/>
                <a:ea typeface="MS PGothic" panose="020B0600070205080204" pitchFamily="34" charset="-128"/>
              </a:rPr>
              <a:t>The first insight was that most of the existing programmes place the problem rather than the child at the centre of their solution, so you will have a poverty alleviation solution, or a nutrition solution, or an abuse solution or a trafficking solution.  But what happens when you get a child who has been abandoned at a very young age, they are HIV positive as they were trafficked into the sex industry, they have not attended school and they have never eaten a decent meal.  It changes our perspective when we build our solutions around the child rather than trying to see who fits into which child protection programme.</a:t>
            </a:r>
          </a:p>
        </p:txBody>
      </p:sp>
      <p:sp>
        <p:nvSpPr>
          <p:cNvPr id="4" name="Slide Number Placeholder 3"/>
          <p:cNvSpPr>
            <a:spLocks noGrp="1"/>
          </p:cNvSpPr>
          <p:nvPr>
            <p:ph type="sldNum" sz="quarter" idx="5"/>
          </p:nvPr>
        </p:nvSpPr>
        <p:spPr/>
        <p:txBody>
          <a:bodyPr/>
          <a:lstStyle/>
          <a:p>
            <a:fld id="{DF9EFC38-92A7-4091-BBA3-9AC4DF771430}" type="slidenum">
              <a:rPr lang="en-ZA" smtClean="0"/>
              <a:t>28</a:t>
            </a:fld>
            <a:endParaRPr lang="en-ZA"/>
          </a:p>
        </p:txBody>
      </p:sp>
    </p:spTree>
    <p:extLst>
      <p:ext uri="{BB962C8B-B14F-4D97-AF65-F5344CB8AC3E}">
        <p14:creationId xmlns:p14="http://schemas.microsoft.com/office/powerpoint/2010/main" val="3365622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ZA" sz="1200" b="0" dirty="0">
                <a:solidFill>
                  <a:prstClr val="white"/>
                </a:solidFill>
                <a:latin typeface="Century Gothic" panose="020B0502020202020204" pitchFamily="34" charset="0"/>
                <a:ea typeface="MS PGothic" panose="020B0600070205080204" pitchFamily="34" charset="-128"/>
              </a:rPr>
              <a:t>The second key insight was that all child protection challenges are based on some form of disempowerment.</a:t>
            </a:r>
          </a:p>
        </p:txBody>
      </p:sp>
      <p:sp>
        <p:nvSpPr>
          <p:cNvPr id="4" name="Slide Number Placeholder 3"/>
          <p:cNvSpPr>
            <a:spLocks noGrp="1"/>
          </p:cNvSpPr>
          <p:nvPr>
            <p:ph type="sldNum" sz="quarter" idx="5"/>
          </p:nvPr>
        </p:nvSpPr>
        <p:spPr/>
        <p:txBody>
          <a:bodyPr/>
          <a:lstStyle/>
          <a:p>
            <a:fld id="{DF9EFC38-92A7-4091-BBA3-9AC4DF771430}" type="slidenum">
              <a:rPr lang="en-ZA" smtClean="0"/>
              <a:t>29</a:t>
            </a:fld>
            <a:endParaRPr lang="en-ZA"/>
          </a:p>
        </p:txBody>
      </p:sp>
    </p:spTree>
    <p:extLst>
      <p:ext uri="{BB962C8B-B14F-4D97-AF65-F5344CB8AC3E}">
        <p14:creationId xmlns:p14="http://schemas.microsoft.com/office/powerpoint/2010/main" val="577554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It is VERY important, as issues such as child abuse, neglect and exploitation can lead to anxiety, depression, suicide, learning disorders, post traumatic stress and developmental challenges.  In the long term, a life of violence, can result in substance abuse, poor self regulation, risky sexual behaviour and toxic stress that impacts negatively on a person's health and wellbeing.</a:t>
            </a:r>
          </a:p>
        </p:txBody>
      </p:sp>
      <p:sp>
        <p:nvSpPr>
          <p:cNvPr id="4" name="Slide Number Placeholder 3"/>
          <p:cNvSpPr>
            <a:spLocks noGrp="1"/>
          </p:cNvSpPr>
          <p:nvPr>
            <p:ph type="sldNum" sz="quarter" idx="5"/>
          </p:nvPr>
        </p:nvSpPr>
        <p:spPr/>
        <p:txBody>
          <a:bodyPr/>
          <a:lstStyle/>
          <a:p>
            <a:fld id="{DF9EFC38-92A7-4091-BBA3-9AC4DF771430}" type="slidenum">
              <a:rPr lang="en-ZA" smtClean="0"/>
              <a:t>3</a:t>
            </a:fld>
            <a:endParaRPr lang="en-ZA"/>
          </a:p>
        </p:txBody>
      </p:sp>
    </p:spTree>
    <p:extLst>
      <p:ext uri="{BB962C8B-B14F-4D97-AF65-F5344CB8AC3E}">
        <p14:creationId xmlns:p14="http://schemas.microsoft.com/office/powerpoint/2010/main" val="3112633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 realised this when I was trying to explore the area of WHY in my segmentation process.  What was fascinating was that all of the reasons that perpetrators gave for abusing, exploiting or neglecting children fit almost perfectly into the opposite driver of the seven empowerment areas I discussed before.  Instead of values, there was general violence and inequality. Instead of partnership, you had isolated individuals who were often exploited.  Instead of high self esteem you had low self esteem.  Instead of love and harmony, you had hate and fear and a lack of forgiveness.  Instead of having a vision you had people who were apathetic and often addicted to drugs or alcohol.  Instead of knowledge and insight, you had ignorance and corruption.   And instead of presence and action, you had neglect and non-delivery.  And while it was very depressing to read about all of these different reasons for enacting violence against children, I was suddenly very excited, as if we know the disempowerment driver, then we also know the opposite and equally powerful empowerment driver that we can use to solve the problem.</a:t>
            </a:r>
          </a:p>
        </p:txBody>
      </p:sp>
      <p:sp>
        <p:nvSpPr>
          <p:cNvPr id="4" name="Slide Number Placeholder 3"/>
          <p:cNvSpPr>
            <a:spLocks noGrp="1"/>
          </p:cNvSpPr>
          <p:nvPr>
            <p:ph type="sldNum" sz="quarter" idx="5"/>
          </p:nvPr>
        </p:nvSpPr>
        <p:spPr/>
        <p:txBody>
          <a:bodyPr/>
          <a:lstStyle/>
          <a:p>
            <a:fld id="{DF9EFC38-92A7-4091-BBA3-9AC4DF771430}" type="slidenum">
              <a:rPr lang="en-ZA" smtClean="0"/>
              <a:t>30</a:t>
            </a:fld>
            <a:endParaRPr lang="en-ZA"/>
          </a:p>
        </p:txBody>
      </p:sp>
    </p:spTree>
    <p:extLst>
      <p:ext uri="{BB962C8B-B14F-4D97-AF65-F5344CB8AC3E}">
        <p14:creationId xmlns:p14="http://schemas.microsoft.com/office/powerpoint/2010/main" val="631651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What was also interesting was that this sense of disempowerment had infiltrated our very way of protecting children.  In child protection you get three kinds of people, a child protection officer, a child, and a perpetrator, or someone who has done something wrong to a child.  </a:t>
            </a:r>
          </a:p>
        </p:txBody>
      </p:sp>
      <p:sp>
        <p:nvSpPr>
          <p:cNvPr id="4" name="Slide Number Placeholder 3"/>
          <p:cNvSpPr>
            <a:spLocks noGrp="1"/>
          </p:cNvSpPr>
          <p:nvPr>
            <p:ph type="sldNum" sz="quarter" idx="5"/>
          </p:nvPr>
        </p:nvSpPr>
        <p:spPr/>
        <p:txBody>
          <a:bodyPr/>
          <a:lstStyle/>
          <a:p>
            <a:fld id="{DF9EFC38-92A7-4091-BBA3-9AC4DF771430}" type="slidenum">
              <a:rPr lang="en-ZA" smtClean="0"/>
              <a:t>31</a:t>
            </a:fld>
            <a:endParaRPr lang="en-ZA"/>
          </a:p>
        </p:txBody>
      </p:sp>
    </p:spTree>
    <p:extLst>
      <p:ext uri="{BB962C8B-B14F-4D97-AF65-F5344CB8AC3E}">
        <p14:creationId xmlns:p14="http://schemas.microsoft.com/office/powerpoint/2010/main" val="2574934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What often happens in the world of child protection is that in the process of tyring to protect the child, this group of people often descend into what Stephen </a:t>
            </a:r>
            <a:r>
              <a:rPr lang="en-ZA" dirty="0" err="1"/>
              <a:t>Karpman</a:t>
            </a:r>
            <a:r>
              <a:rPr lang="en-ZA" dirty="0"/>
              <a:t> refers to as a ‘Drama Triangle’.  In this drama, the child protection officer becomes a rescuer who tries to save the child.  The child becomes a victim, and the perpetrator becomes a persecutor.  Because everyone is disempowered, the drama tends to go round and round in a circle, where victim becomes persecutor, persecutor becomes rescuer and rescuer becomes victim, and so on.  </a:t>
            </a:r>
          </a:p>
        </p:txBody>
      </p:sp>
      <p:sp>
        <p:nvSpPr>
          <p:cNvPr id="4" name="Slide Number Placeholder 3"/>
          <p:cNvSpPr>
            <a:spLocks noGrp="1"/>
          </p:cNvSpPr>
          <p:nvPr>
            <p:ph type="sldNum" sz="quarter" idx="5"/>
          </p:nvPr>
        </p:nvSpPr>
        <p:spPr/>
        <p:txBody>
          <a:bodyPr/>
          <a:lstStyle/>
          <a:p>
            <a:fld id="{DF9EFC38-92A7-4091-BBA3-9AC4DF771430}" type="slidenum">
              <a:rPr lang="en-ZA" smtClean="0"/>
              <a:t>32</a:t>
            </a:fld>
            <a:endParaRPr lang="en-ZA"/>
          </a:p>
        </p:txBody>
      </p:sp>
    </p:spTree>
    <p:extLst>
      <p:ext uri="{BB962C8B-B14F-4D97-AF65-F5344CB8AC3E}">
        <p14:creationId xmlns:p14="http://schemas.microsoft.com/office/powerpoint/2010/main" val="3922036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key is to move out of this drama, and into a space of empowerment, where the child protection officer become an enabler, they are not rescuing the child, they are providing the child or parents with choices, and then empowering them to make the right choices.  The victim becomes a survivor or thriver, and the persecutor becomes an accountable person who knows the difference between right and wrong. </a:t>
            </a:r>
          </a:p>
        </p:txBody>
      </p:sp>
      <p:sp>
        <p:nvSpPr>
          <p:cNvPr id="4" name="Slide Number Placeholder 3"/>
          <p:cNvSpPr>
            <a:spLocks noGrp="1"/>
          </p:cNvSpPr>
          <p:nvPr>
            <p:ph type="sldNum" sz="quarter" idx="5"/>
          </p:nvPr>
        </p:nvSpPr>
        <p:spPr/>
        <p:txBody>
          <a:bodyPr/>
          <a:lstStyle/>
          <a:p>
            <a:fld id="{DF9EFC38-92A7-4091-BBA3-9AC4DF771430}" type="slidenum">
              <a:rPr lang="en-ZA" smtClean="0"/>
              <a:t>33</a:t>
            </a:fld>
            <a:endParaRPr lang="en-ZA"/>
          </a:p>
        </p:txBody>
      </p:sp>
    </p:spTree>
    <p:extLst>
      <p:ext uri="{BB962C8B-B14F-4D97-AF65-F5344CB8AC3E}">
        <p14:creationId xmlns:p14="http://schemas.microsoft.com/office/powerpoint/2010/main" val="2892568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ZA" sz="1200" b="0" dirty="0">
                <a:solidFill>
                  <a:prstClr val="white"/>
                </a:solidFill>
                <a:latin typeface="Century Gothic" panose="020B0502020202020204" pitchFamily="34" charset="0"/>
                <a:ea typeface="MS PGothic" panose="020B0600070205080204" pitchFamily="34" charset="-128"/>
              </a:rPr>
              <a:t>The final insight was that this was a massive change management project that spanned individuals, families, communities and societies at large.</a:t>
            </a:r>
          </a:p>
        </p:txBody>
      </p:sp>
      <p:sp>
        <p:nvSpPr>
          <p:cNvPr id="4" name="Slide Number Placeholder 3"/>
          <p:cNvSpPr>
            <a:spLocks noGrp="1"/>
          </p:cNvSpPr>
          <p:nvPr>
            <p:ph type="sldNum" sz="quarter" idx="5"/>
          </p:nvPr>
        </p:nvSpPr>
        <p:spPr/>
        <p:txBody>
          <a:bodyPr/>
          <a:lstStyle/>
          <a:p>
            <a:fld id="{DF9EFC38-92A7-4091-BBA3-9AC4DF771430}" type="slidenum">
              <a:rPr lang="en-ZA" smtClean="0"/>
              <a:t>34</a:t>
            </a:fld>
            <a:endParaRPr lang="en-ZA"/>
          </a:p>
        </p:txBody>
      </p:sp>
    </p:spTree>
    <p:extLst>
      <p:ext uri="{BB962C8B-B14F-4D97-AF65-F5344CB8AC3E}">
        <p14:creationId xmlns:p14="http://schemas.microsoft.com/office/powerpoint/2010/main" val="3354706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Finding out that someone in your community or family has raped or abused a child is as much of a shock as losing a loved one.  We also go through those stages of change, from shock… “I can’t believe this happened in our family or community”,  to denial… ”perhaps the child is lying”, to awareness… “there are clear signs of abuse”, to acceptance…“what are we going to do about this”, to understanding and testing…“how do we make sure that this never happens again”. This meant that the engagement programme would have to take people as quickly as possible through these different stages to ensure real and sustainable changes in behaviour.</a:t>
            </a:r>
          </a:p>
        </p:txBody>
      </p:sp>
      <p:sp>
        <p:nvSpPr>
          <p:cNvPr id="4" name="Slide Number Placeholder 3"/>
          <p:cNvSpPr>
            <a:spLocks noGrp="1"/>
          </p:cNvSpPr>
          <p:nvPr>
            <p:ph type="sldNum" sz="quarter" idx="5"/>
          </p:nvPr>
        </p:nvSpPr>
        <p:spPr/>
        <p:txBody>
          <a:bodyPr/>
          <a:lstStyle/>
          <a:p>
            <a:fld id="{DF9EFC38-92A7-4091-BBA3-9AC4DF771430}" type="slidenum">
              <a:rPr lang="en-ZA" smtClean="0"/>
              <a:t>35</a:t>
            </a:fld>
            <a:endParaRPr lang="en-ZA"/>
          </a:p>
        </p:txBody>
      </p:sp>
    </p:spTree>
    <p:extLst>
      <p:ext uri="{BB962C8B-B14F-4D97-AF65-F5344CB8AC3E}">
        <p14:creationId xmlns:p14="http://schemas.microsoft.com/office/powerpoint/2010/main" val="1837290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ZA" sz="1200" b="0" dirty="0">
                <a:solidFill>
                  <a:prstClr val="white"/>
                </a:solidFill>
                <a:latin typeface="Century Gothic" panose="020B0502020202020204" pitchFamily="34" charset="0"/>
                <a:ea typeface="MS PGothic" panose="020B0600070205080204" pitchFamily="34" charset="-128"/>
              </a:rPr>
              <a:t>So how do we do this</a:t>
            </a:r>
          </a:p>
        </p:txBody>
      </p:sp>
      <p:sp>
        <p:nvSpPr>
          <p:cNvPr id="4" name="Slide Number Placeholder 3"/>
          <p:cNvSpPr>
            <a:spLocks noGrp="1"/>
          </p:cNvSpPr>
          <p:nvPr>
            <p:ph type="sldNum" sz="quarter" idx="5"/>
          </p:nvPr>
        </p:nvSpPr>
        <p:spPr/>
        <p:txBody>
          <a:bodyPr/>
          <a:lstStyle/>
          <a:p>
            <a:fld id="{DF9EFC38-92A7-4091-BBA3-9AC4DF771430}" type="slidenum">
              <a:rPr lang="en-ZA" smtClean="0"/>
              <a:t>36</a:t>
            </a:fld>
            <a:endParaRPr lang="en-ZA"/>
          </a:p>
        </p:txBody>
      </p:sp>
    </p:spTree>
    <p:extLst>
      <p:ext uri="{BB962C8B-B14F-4D97-AF65-F5344CB8AC3E}">
        <p14:creationId xmlns:p14="http://schemas.microsoft.com/office/powerpoint/2010/main" val="1754134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ZA" sz="1200" b="0" dirty="0">
                <a:solidFill>
                  <a:prstClr val="white"/>
                </a:solidFill>
                <a:latin typeface="Century Gothic" panose="020B0502020202020204" pitchFamily="34" charset="0"/>
                <a:ea typeface="MS PGothic" panose="020B0600070205080204" pitchFamily="34" charset="-128"/>
              </a:rPr>
              <a:t>I was inspired by Lego for the solution.  The idea was to create a number of different toolkit elements and depending on what challenges are showing up in a community, the participants can identity and build a solution that is unique to their environment and the problems within it. The pieces would be the same, but the outcome could be completely different depending on how the pieces are applied.</a:t>
            </a:r>
          </a:p>
        </p:txBody>
      </p:sp>
      <p:sp>
        <p:nvSpPr>
          <p:cNvPr id="4" name="Slide Number Placeholder 3"/>
          <p:cNvSpPr>
            <a:spLocks noGrp="1"/>
          </p:cNvSpPr>
          <p:nvPr>
            <p:ph type="sldNum" sz="quarter" idx="5"/>
          </p:nvPr>
        </p:nvSpPr>
        <p:spPr/>
        <p:txBody>
          <a:bodyPr/>
          <a:lstStyle/>
          <a:p>
            <a:fld id="{DF9EFC38-92A7-4091-BBA3-9AC4DF771430}" type="slidenum">
              <a:rPr lang="en-ZA" smtClean="0"/>
              <a:t>37</a:t>
            </a:fld>
            <a:endParaRPr lang="en-ZA"/>
          </a:p>
        </p:txBody>
      </p:sp>
    </p:spTree>
    <p:extLst>
      <p:ext uri="{BB962C8B-B14F-4D97-AF65-F5344CB8AC3E}">
        <p14:creationId xmlns:p14="http://schemas.microsoft.com/office/powerpoint/2010/main" val="4095252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From a branding perspective, I positioned Courage as an ”ingredient brand”, meaning that it can only exist inside other partner organisations or institutions.  When I was doing my research, I asked all of the child protection officers I worked with… “if you could take a pill to help you do what you do every day, what would like inside it?” Without exception, all of the doctors, nurses, social workers, religious leaders, police officers, teachers and community members young and old stated that they would like more courage, and so the brand was born.</a:t>
            </a:r>
          </a:p>
        </p:txBody>
      </p:sp>
      <p:sp>
        <p:nvSpPr>
          <p:cNvPr id="4" name="Slide Number Placeholder 3"/>
          <p:cNvSpPr>
            <a:spLocks noGrp="1"/>
          </p:cNvSpPr>
          <p:nvPr>
            <p:ph type="sldNum" sz="quarter" idx="5"/>
          </p:nvPr>
        </p:nvSpPr>
        <p:spPr/>
        <p:txBody>
          <a:bodyPr/>
          <a:lstStyle/>
          <a:p>
            <a:fld id="{DF9EFC38-92A7-4091-BBA3-9AC4DF771430}" type="slidenum">
              <a:rPr lang="en-ZA" smtClean="0"/>
              <a:t>38</a:t>
            </a:fld>
            <a:endParaRPr lang="en-ZA"/>
          </a:p>
        </p:txBody>
      </p:sp>
    </p:spTree>
    <p:extLst>
      <p:ext uri="{BB962C8B-B14F-4D97-AF65-F5344CB8AC3E}">
        <p14:creationId xmlns:p14="http://schemas.microsoft.com/office/powerpoint/2010/main" val="649387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ZA" sz="1200" b="0" dirty="0">
                <a:solidFill>
                  <a:prstClr val="white"/>
                </a:solidFill>
                <a:latin typeface="Century Gothic" panose="020B0502020202020204" pitchFamily="34" charset="0"/>
                <a:ea typeface="MS PGothic" panose="020B0600070205080204" pitchFamily="34" charset="-128"/>
              </a:rPr>
              <a:t>So what does this look like in practice?</a:t>
            </a:r>
          </a:p>
        </p:txBody>
      </p:sp>
      <p:sp>
        <p:nvSpPr>
          <p:cNvPr id="4" name="Slide Number Placeholder 3"/>
          <p:cNvSpPr>
            <a:spLocks noGrp="1"/>
          </p:cNvSpPr>
          <p:nvPr>
            <p:ph type="sldNum" sz="quarter" idx="5"/>
          </p:nvPr>
        </p:nvSpPr>
        <p:spPr/>
        <p:txBody>
          <a:bodyPr/>
          <a:lstStyle/>
          <a:p>
            <a:fld id="{DF9EFC38-92A7-4091-BBA3-9AC4DF771430}" type="slidenum">
              <a:rPr lang="en-ZA" smtClean="0"/>
              <a:t>39</a:t>
            </a:fld>
            <a:endParaRPr lang="en-ZA"/>
          </a:p>
        </p:txBody>
      </p:sp>
    </p:spTree>
    <p:extLst>
      <p:ext uri="{BB962C8B-B14F-4D97-AF65-F5344CB8AC3E}">
        <p14:creationId xmlns:p14="http://schemas.microsoft.com/office/powerpoint/2010/main" val="3284883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My name is Dee Blackie, and in the 90’s and 2000’s I spent most of my time helping some amazing South African and Global brands to develop their visions.</a:t>
            </a:r>
          </a:p>
        </p:txBody>
      </p:sp>
      <p:sp>
        <p:nvSpPr>
          <p:cNvPr id="4" name="Slide Number Placeholder 3"/>
          <p:cNvSpPr>
            <a:spLocks noGrp="1"/>
          </p:cNvSpPr>
          <p:nvPr>
            <p:ph type="sldNum" sz="quarter" idx="5"/>
          </p:nvPr>
        </p:nvSpPr>
        <p:spPr/>
        <p:txBody>
          <a:bodyPr/>
          <a:lstStyle/>
          <a:p>
            <a:fld id="{DF9EFC38-92A7-4091-BBA3-9AC4DF771430}" type="slidenum">
              <a:rPr lang="en-ZA" smtClean="0"/>
              <a:t>4</a:t>
            </a:fld>
            <a:endParaRPr lang="en-ZA"/>
          </a:p>
        </p:txBody>
      </p:sp>
    </p:spTree>
    <p:extLst>
      <p:ext uri="{BB962C8B-B14F-4D97-AF65-F5344CB8AC3E}">
        <p14:creationId xmlns:p14="http://schemas.microsoft.com/office/powerpoint/2010/main" val="24580880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ZA" sz="1200" b="0" dirty="0">
                <a:solidFill>
                  <a:prstClr val="white"/>
                </a:solidFill>
                <a:latin typeface="Century Gothic" panose="020B0502020202020204" pitchFamily="34" charset="0"/>
                <a:ea typeface="MS PGothic" panose="020B0600070205080204" pitchFamily="34" charset="-128"/>
              </a:rPr>
              <a:t>The basic toolkit is made up of 4 picture based posters, the first illustrating a typical community anywhere in the world, complete with people, spaces and the child protection challenges they are dealing with. The second illustrates children’s rights and needs based on developmental stages, essentially how a child should grow up. The third illustrates the shift from disempowerment to empowerment drivers of change.  And the final poster illustrates the step by step approach to child protection and safeguarding.  There are also two packs of cards, a disempowerment pack, that details every single child protection challenge that exists in the world today and the seven disempowerment drivers that cause them.  And an empowerment pack that details the empowerment drivers, child developmental stages, children’s rights and importantly the responsibilities that come with those rights. Finally the is an easy to use train the trainer poster.</a:t>
            </a:r>
          </a:p>
        </p:txBody>
      </p:sp>
      <p:sp>
        <p:nvSpPr>
          <p:cNvPr id="4" name="Slide Number Placeholder 3"/>
          <p:cNvSpPr>
            <a:spLocks noGrp="1"/>
          </p:cNvSpPr>
          <p:nvPr>
            <p:ph type="sldNum" sz="quarter" idx="5"/>
          </p:nvPr>
        </p:nvSpPr>
        <p:spPr/>
        <p:txBody>
          <a:bodyPr/>
          <a:lstStyle/>
          <a:p>
            <a:fld id="{DF9EFC38-92A7-4091-BBA3-9AC4DF771430}" type="slidenum">
              <a:rPr lang="en-ZA" smtClean="0"/>
              <a:t>40</a:t>
            </a:fld>
            <a:endParaRPr lang="en-ZA"/>
          </a:p>
        </p:txBody>
      </p:sp>
    </p:spTree>
    <p:extLst>
      <p:ext uri="{BB962C8B-B14F-4D97-AF65-F5344CB8AC3E}">
        <p14:creationId xmlns:p14="http://schemas.microsoft.com/office/powerpoint/2010/main" val="8848730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ZA" sz="1200" b="0" dirty="0">
                <a:solidFill>
                  <a:prstClr val="white"/>
                </a:solidFill>
                <a:latin typeface="Century Gothic" panose="020B0502020202020204" pitchFamily="34" charset="0"/>
                <a:ea typeface="MS PGothic" panose="020B0600070205080204" pitchFamily="34" charset="-128"/>
              </a:rPr>
              <a:t>For the workshop, facilitators can run all or some of the following exercises with their participants.</a:t>
            </a:r>
          </a:p>
        </p:txBody>
      </p:sp>
      <p:sp>
        <p:nvSpPr>
          <p:cNvPr id="4" name="Slide Number Placeholder 3"/>
          <p:cNvSpPr>
            <a:spLocks noGrp="1"/>
          </p:cNvSpPr>
          <p:nvPr>
            <p:ph type="sldNum" sz="quarter" idx="5"/>
          </p:nvPr>
        </p:nvSpPr>
        <p:spPr/>
        <p:txBody>
          <a:bodyPr/>
          <a:lstStyle/>
          <a:p>
            <a:fld id="{DF9EFC38-92A7-4091-BBA3-9AC4DF771430}" type="slidenum">
              <a:rPr lang="en-ZA" smtClean="0"/>
              <a:t>41</a:t>
            </a:fld>
            <a:endParaRPr lang="en-ZA"/>
          </a:p>
        </p:txBody>
      </p:sp>
    </p:spTree>
    <p:extLst>
      <p:ext uri="{BB962C8B-B14F-4D97-AF65-F5344CB8AC3E}">
        <p14:creationId xmlns:p14="http://schemas.microsoft.com/office/powerpoint/2010/main" val="40571477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All workshops starts with a visioning session, where we ask participants what kind of world they would like their child to grow up in.</a:t>
            </a:r>
          </a:p>
          <a:p>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42</a:t>
            </a:fld>
            <a:endParaRPr lang="en-ZA"/>
          </a:p>
        </p:txBody>
      </p:sp>
    </p:spTree>
    <p:extLst>
      <p:ext uri="{BB962C8B-B14F-4D97-AF65-F5344CB8AC3E}">
        <p14:creationId xmlns:p14="http://schemas.microsoft.com/office/powerpoint/2010/main" val="5341284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As stimulus input we share children’s rights as defined by the United Nations, UNICEF, the African Union and our own South African Children’s Act. We illustrate a world of rights where children are safe and secure, are registered and have an identity and a family, versus a world of no rights where children have no access to education, are abused and neglected and have no sense of belonging or identity.</a:t>
            </a:r>
          </a:p>
        </p:txBody>
      </p:sp>
      <p:sp>
        <p:nvSpPr>
          <p:cNvPr id="4" name="Slide Number Placeholder 3"/>
          <p:cNvSpPr>
            <a:spLocks noGrp="1"/>
          </p:cNvSpPr>
          <p:nvPr>
            <p:ph type="sldNum" sz="quarter" idx="5"/>
          </p:nvPr>
        </p:nvSpPr>
        <p:spPr/>
        <p:txBody>
          <a:bodyPr/>
          <a:lstStyle/>
          <a:p>
            <a:fld id="{DF9EFC38-92A7-4091-BBA3-9AC4DF771430}" type="slidenum">
              <a:rPr lang="en-ZA" smtClean="0"/>
              <a:t>43</a:t>
            </a:fld>
            <a:endParaRPr lang="en-ZA"/>
          </a:p>
        </p:txBody>
      </p:sp>
    </p:spTree>
    <p:extLst>
      <p:ext uri="{BB962C8B-B14F-4D97-AF65-F5344CB8AC3E}">
        <p14:creationId xmlns:p14="http://schemas.microsoft.com/office/powerpoint/2010/main" val="9486190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We also look at how they should be be developing from in-utero, and their first year of life…</a:t>
            </a:r>
          </a:p>
        </p:txBody>
      </p:sp>
      <p:sp>
        <p:nvSpPr>
          <p:cNvPr id="4" name="Slide Number Placeholder 3"/>
          <p:cNvSpPr>
            <a:spLocks noGrp="1"/>
          </p:cNvSpPr>
          <p:nvPr>
            <p:ph type="sldNum" sz="quarter" idx="5"/>
          </p:nvPr>
        </p:nvSpPr>
        <p:spPr/>
        <p:txBody>
          <a:bodyPr/>
          <a:lstStyle/>
          <a:p>
            <a:fld id="{DF9EFC38-92A7-4091-BBA3-9AC4DF771430}" type="slidenum">
              <a:rPr lang="en-ZA" smtClean="0"/>
              <a:t>44</a:t>
            </a:fld>
            <a:endParaRPr lang="en-ZA"/>
          </a:p>
        </p:txBody>
      </p:sp>
    </p:spTree>
    <p:extLst>
      <p:ext uri="{BB962C8B-B14F-4D97-AF65-F5344CB8AC3E}">
        <p14:creationId xmlns:p14="http://schemas.microsoft.com/office/powerpoint/2010/main" val="4023277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All the way to puberty, hormones and early adulthood.</a:t>
            </a:r>
          </a:p>
        </p:txBody>
      </p:sp>
      <p:sp>
        <p:nvSpPr>
          <p:cNvPr id="4" name="Slide Number Placeholder 3"/>
          <p:cNvSpPr>
            <a:spLocks noGrp="1"/>
          </p:cNvSpPr>
          <p:nvPr>
            <p:ph type="sldNum" sz="quarter" idx="5"/>
          </p:nvPr>
        </p:nvSpPr>
        <p:spPr/>
        <p:txBody>
          <a:bodyPr/>
          <a:lstStyle/>
          <a:p>
            <a:fld id="{DF9EFC38-92A7-4091-BBA3-9AC4DF771430}" type="slidenum">
              <a:rPr lang="en-ZA" smtClean="0"/>
              <a:t>45</a:t>
            </a:fld>
            <a:endParaRPr lang="en-ZA"/>
          </a:p>
        </p:txBody>
      </p:sp>
    </p:spTree>
    <p:extLst>
      <p:ext uri="{BB962C8B-B14F-4D97-AF65-F5344CB8AC3E}">
        <p14:creationId xmlns:p14="http://schemas.microsoft.com/office/powerpoint/2010/main" val="631359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was an example from the Seychelles, where the National Council for Children managed to get the entire country to engage in developing a new vision for their children coordinated through their national newspapers.</a:t>
            </a:r>
          </a:p>
        </p:txBody>
      </p:sp>
      <p:sp>
        <p:nvSpPr>
          <p:cNvPr id="4" name="Slide Number Placeholder 3"/>
          <p:cNvSpPr>
            <a:spLocks noGrp="1"/>
          </p:cNvSpPr>
          <p:nvPr>
            <p:ph type="sldNum" sz="quarter" idx="5"/>
          </p:nvPr>
        </p:nvSpPr>
        <p:spPr/>
        <p:txBody>
          <a:bodyPr/>
          <a:lstStyle/>
          <a:p>
            <a:fld id="{DF9EFC38-92A7-4091-BBA3-9AC4DF771430}" type="slidenum">
              <a:rPr lang="en-ZA" smtClean="0"/>
              <a:t>46</a:t>
            </a:fld>
            <a:endParaRPr lang="en-ZA"/>
          </a:p>
        </p:txBody>
      </p:sp>
    </p:spTree>
    <p:extLst>
      <p:ext uri="{BB962C8B-B14F-4D97-AF65-F5344CB8AC3E}">
        <p14:creationId xmlns:p14="http://schemas.microsoft.com/office/powerpoint/2010/main" val="10133850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Sometimes it’s the children themselves who get define their the ideal community that they would like to live in.  In this workshop with a school in the Johannesburg inner city,  I remember being particularly shaken by the number of children who just wanted a safe place to go to the bathroom.</a:t>
            </a:r>
          </a:p>
        </p:txBody>
      </p:sp>
      <p:sp>
        <p:nvSpPr>
          <p:cNvPr id="4" name="Slide Number Placeholder 3"/>
          <p:cNvSpPr>
            <a:spLocks noGrp="1"/>
          </p:cNvSpPr>
          <p:nvPr>
            <p:ph type="sldNum" sz="quarter" idx="5"/>
          </p:nvPr>
        </p:nvSpPr>
        <p:spPr/>
        <p:txBody>
          <a:bodyPr/>
          <a:lstStyle/>
          <a:p>
            <a:fld id="{DF9EFC38-92A7-4091-BBA3-9AC4DF771430}" type="slidenum">
              <a:rPr lang="en-ZA" smtClean="0"/>
              <a:t>47</a:t>
            </a:fld>
            <a:endParaRPr lang="en-ZA"/>
          </a:p>
        </p:txBody>
      </p:sp>
    </p:spTree>
    <p:extLst>
      <p:ext uri="{BB962C8B-B14F-4D97-AF65-F5344CB8AC3E}">
        <p14:creationId xmlns:p14="http://schemas.microsoft.com/office/powerpoint/2010/main" val="22709472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next step is critical in moving participants beyond shock and denial into awareness and acceptance. We use the community map for this exercise and ask participants to identify all of the child protection challenges they have observed in their community.  This is a powerful exercise as if we don’t acknowledge that there are challenges, we cannot start to fix them.</a:t>
            </a:r>
          </a:p>
        </p:txBody>
      </p:sp>
      <p:sp>
        <p:nvSpPr>
          <p:cNvPr id="4" name="Slide Number Placeholder 3"/>
          <p:cNvSpPr>
            <a:spLocks noGrp="1"/>
          </p:cNvSpPr>
          <p:nvPr>
            <p:ph type="sldNum" sz="quarter" idx="5"/>
          </p:nvPr>
        </p:nvSpPr>
        <p:spPr/>
        <p:txBody>
          <a:bodyPr/>
          <a:lstStyle/>
          <a:p>
            <a:fld id="{DF9EFC38-92A7-4091-BBA3-9AC4DF771430}" type="slidenum">
              <a:rPr lang="en-ZA" smtClean="0"/>
              <a:t>48</a:t>
            </a:fld>
            <a:endParaRPr lang="en-ZA"/>
          </a:p>
        </p:txBody>
      </p:sp>
    </p:spTree>
    <p:extLst>
      <p:ext uri="{BB962C8B-B14F-4D97-AF65-F5344CB8AC3E}">
        <p14:creationId xmlns:p14="http://schemas.microsoft.com/office/powerpoint/2010/main" val="28136748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was a group of psychiatrists and nurses identifying the child protection challenges in their community at a psychiatric hospital in Johannesburg.  They noted how Courage operates in the ‘grey area’ where challenges present at a community level, but certain individuals start to emerge as having real mental health concerns.</a:t>
            </a:r>
          </a:p>
        </p:txBody>
      </p:sp>
      <p:sp>
        <p:nvSpPr>
          <p:cNvPr id="4" name="Slide Number Placeholder 3"/>
          <p:cNvSpPr>
            <a:spLocks noGrp="1"/>
          </p:cNvSpPr>
          <p:nvPr>
            <p:ph type="sldNum" sz="quarter" idx="5"/>
          </p:nvPr>
        </p:nvSpPr>
        <p:spPr/>
        <p:txBody>
          <a:bodyPr/>
          <a:lstStyle/>
          <a:p>
            <a:fld id="{DF9EFC38-92A7-4091-BBA3-9AC4DF771430}" type="slidenum">
              <a:rPr lang="en-ZA" smtClean="0"/>
              <a:t>49</a:t>
            </a:fld>
            <a:endParaRPr lang="en-ZA"/>
          </a:p>
        </p:txBody>
      </p:sp>
    </p:spTree>
    <p:extLst>
      <p:ext uri="{BB962C8B-B14F-4D97-AF65-F5344CB8AC3E}">
        <p14:creationId xmlns:p14="http://schemas.microsoft.com/office/powerpoint/2010/main" val="1292872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Tx/>
              <a:buNone/>
            </a:pPr>
            <a:r>
              <a:rPr lang="en-ZA" dirty="0"/>
              <a:t>The problem is, when you introduce something new, even if it is an inspiring new vision, people get scared.  Change is scary after all.  So by default, in the process of developing all of these inspiring visions, I had to become an expert in change management. </a:t>
            </a:r>
            <a:endParaRPr lang="en-GB" altLang="en-US" sz="1200" dirty="0"/>
          </a:p>
        </p:txBody>
      </p:sp>
      <p:sp>
        <p:nvSpPr>
          <p:cNvPr id="4" name="Slide Number Placeholder 3"/>
          <p:cNvSpPr>
            <a:spLocks noGrp="1"/>
          </p:cNvSpPr>
          <p:nvPr>
            <p:ph type="sldNum" sz="quarter" idx="5"/>
          </p:nvPr>
        </p:nvSpPr>
        <p:spPr/>
        <p:txBody>
          <a:bodyPr/>
          <a:lstStyle/>
          <a:p>
            <a:fld id="{DF9EFC38-92A7-4091-BBA3-9AC4DF771430}" type="slidenum">
              <a:rPr lang="en-ZA" smtClean="0"/>
              <a:t>5</a:t>
            </a:fld>
            <a:endParaRPr lang="en-ZA"/>
          </a:p>
        </p:txBody>
      </p:sp>
    </p:spTree>
    <p:extLst>
      <p:ext uri="{BB962C8B-B14F-4D97-AF65-F5344CB8AC3E}">
        <p14:creationId xmlns:p14="http://schemas.microsoft.com/office/powerpoint/2010/main" val="7539306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illustrates the community map up close, we can see how challenges such as drug and alcohol abuse, child abuse, crisis pregnancy and depression or suicide can show up in a community.</a:t>
            </a:r>
          </a:p>
        </p:txBody>
      </p:sp>
      <p:sp>
        <p:nvSpPr>
          <p:cNvPr id="4" name="Slide Number Placeholder 3"/>
          <p:cNvSpPr>
            <a:spLocks noGrp="1"/>
          </p:cNvSpPr>
          <p:nvPr>
            <p:ph type="sldNum" sz="quarter" idx="5"/>
          </p:nvPr>
        </p:nvSpPr>
        <p:spPr/>
        <p:txBody>
          <a:bodyPr/>
          <a:lstStyle/>
          <a:p>
            <a:fld id="{DF9EFC38-92A7-4091-BBA3-9AC4DF771430}" type="slidenum">
              <a:rPr lang="en-ZA" smtClean="0"/>
              <a:t>50</a:t>
            </a:fld>
            <a:endParaRPr lang="en-ZA"/>
          </a:p>
        </p:txBody>
      </p:sp>
    </p:spTree>
    <p:extLst>
      <p:ext uri="{BB962C8B-B14F-4D97-AF65-F5344CB8AC3E}">
        <p14:creationId xmlns:p14="http://schemas.microsoft.com/office/powerpoint/2010/main" val="3413394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48 unique child protection cards in the Courage toolkit, and therefore challenges that children are experiencing around the world. Each card  details what the challenge is and what needs to be considered in terms of its impact on children and the community they live in. At this point in the workshop, </a:t>
            </a:r>
            <a:r>
              <a:rPr lang="en-ZA" dirty="0"/>
              <a:t>participants are encouraged to go through all the cards, to understand what the challenge is, if it is happening in their community and if it is, to prioritise the challenge as a low, medium or high problem.</a:t>
            </a:r>
          </a:p>
        </p:txBody>
      </p:sp>
      <p:sp>
        <p:nvSpPr>
          <p:cNvPr id="4" name="Slide Number Placeholder 3"/>
          <p:cNvSpPr>
            <a:spLocks noGrp="1"/>
          </p:cNvSpPr>
          <p:nvPr>
            <p:ph type="sldNum" sz="quarter" idx="5"/>
          </p:nvPr>
        </p:nvSpPr>
        <p:spPr/>
        <p:txBody>
          <a:bodyPr/>
          <a:lstStyle/>
          <a:p>
            <a:fld id="{DF9EFC38-92A7-4091-BBA3-9AC4DF771430}" type="slidenum">
              <a:rPr lang="en-ZA" smtClean="0"/>
              <a:t>51</a:t>
            </a:fld>
            <a:endParaRPr lang="en-ZA"/>
          </a:p>
        </p:txBody>
      </p:sp>
    </p:spTree>
    <p:extLst>
      <p:ext uri="{BB962C8B-B14F-4D97-AF65-F5344CB8AC3E}">
        <p14:creationId xmlns:p14="http://schemas.microsoft.com/office/powerpoint/2010/main" val="20400826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the late termination of pregnancy or late abortion card, which is often not understood as a child protection challenge, as the child has yet to be born.</a:t>
            </a:r>
          </a:p>
        </p:txBody>
      </p:sp>
      <p:sp>
        <p:nvSpPr>
          <p:cNvPr id="4" name="Slide Number Placeholder 3"/>
          <p:cNvSpPr>
            <a:spLocks noGrp="1"/>
          </p:cNvSpPr>
          <p:nvPr>
            <p:ph type="sldNum" sz="quarter" idx="5"/>
          </p:nvPr>
        </p:nvSpPr>
        <p:spPr/>
        <p:txBody>
          <a:bodyPr/>
          <a:lstStyle/>
          <a:p>
            <a:fld id="{1BA3956D-81E3-514C-B759-D79E6898772A}" type="slidenum">
              <a:rPr lang="en-US" smtClean="0"/>
              <a:t>52</a:t>
            </a:fld>
            <a:endParaRPr lang="en-US"/>
          </a:p>
        </p:txBody>
      </p:sp>
    </p:spTree>
    <p:extLst>
      <p:ext uri="{BB962C8B-B14F-4D97-AF65-F5344CB8AC3E}">
        <p14:creationId xmlns:p14="http://schemas.microsoft.com/office/powerpoint/2010/main" val="13326887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illustrates how child protection challenges can manifest, as in the example of physical abuse.</a:t>
            </a:r>
          </a:p>
        </p:txBody>
      </p:sp>
      <p:sp>
        <p:nvSpPr>
          <p:cNvPr id="4" name="Slide Number Placeholder 3"/>
          <p:cNvSpPr>
            <a:spLocks noGrp="1"/>
          </p:cNvSpPr>
          <p:nvPr>
            <p:ph type="sldNum" sz="quarter" idx="5"/>
          </p:nvPr>
        </p:nvSpPr>
        <p:spPr/>
        <p:txBody>
          <a:bodyPr/>
          <a:lstStyle/>
          <a:p>
            <a:fld id="{1BA3956D-81E3-514C-B759-D79E6898772A}" type="slidenum">
              <a:rPr lang="en-US" smtClean="0"/>
              <a:t>53</a:t>
            </a:fld>
            <a:endParaRPr lang="en-US"/>
          </a:p>
        </p:txBody>
      </p:sp>
    </p:spTree>
    <p:extLst>
      <p:ext uri="{BB962C8B-B14F-4D97-AF65-F5344CB8AC3E}">
        <p14:creationId xmlns:p14="http://schemas.microsoft.com/office/powerpoint/2010/main" val="12222549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how the challenge impacts negatively on a child’s rights and psychosocial development.</a:t>
            </a:r>
          </a:p>
        </p:txBody>
      </p:sp>
      <p:sp>
        <p:nvSpPr>
          <p:cNvPr id="4" name="Slide Number Placeholder 3"/>
          <p:cNvSpPr>
            <a:spLocks noGrp="1"/>
          </p:cNvSpPr>
          <p:nvPr>
            <p:ph type="sldNum" sz="quarter" idx="5"/>
          </p:nvPr>
        </p:nvSpPr>
        <p:spPr/>
        <p:txBody>
          <a:bodyPr/>
          <a:lstStyle/>
          <a:p>
            <a:fld id="{1BA3956D-81E3-514C-B759-D79E6898772A}" type="slidenum">
              <a:rPr lang="en-US" smtClean="0"/>
              <a:t>54</a:t>
            </a:fld>
            <a:endParaRPr lang="en-US"/>
          </a:p>
        </p:txBody>
      </p:sp>
    </p:spTree>
    <p:extLst>
      <p:ext uri="{BB962C8B-B14F-4D97-AF65-F5344CB8AC3E}">
        <p14:creationId xmlns:p14="http://schemas.microsoft.com/office/powerpoint/2010/main" val="19755876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Participants discuss each challenge in the context of their community and then decide what impact it is having. This is the first step in building understanding in the process of change.</a:t>
            </a:r>
          </a:p>
        </p:txBody>
      </p:sp>
      <p:sp>
        <p:nvSpPr>
          <p:cNvPr id="4" name="Slide Number Placeholder 3"/>
          <p:cNvSpPr>
            <a:spLocks noGrp="1"/>
          </p:cNvSpPr>
          <p:nvPr>
            <p:ph type="sldNum" sz="quarter" idx="5"/>
          </p:nvPr>
        </p:nvSpPr>
        <p:spPr/>
        <p:txBody>
          <a:bodyPr/>
          <a:lstStyle/>
          <a:p>
            <a:fld id="{DF9EFC38-92A7-4091-BBA3-9AC4DF771430}" type="slidenum">
              <a:rPr lang="en-ZA" smtClean="0"/>
              <a:t>55</a:t>
            </a:fld>
            <a:endParaRPr lang="en-ZA"/>
          </a:p>
        </p:txBody>
      </p:sp>
    </p:spTree>
    <p:extLst>
      <p:ext uri="{BB962C8B-B14F-4D97-AF65-F5344CB8AC3E}">
        <p14:creationId xmlns:p14="http://schemas.microsoft.com/office/powerpoint/2010/main" val="15541313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Now that problems have been identified, understood and prioritised, it is important that solutions are found.  Participants get to map their high priority challenges to the disempowerment drivers causing them, based on their experience in their community.   Then using the opposite empowerment driver, they start to create solutions.</a:t>
            </a:r>
          </a:p>
        </p:txBody>
      </p:sp>
      <p:sp>
        <p:nvSpPr>
          <p:cNvPr id="4" name="Slide Number Placeholder 3"/>
          <p:cNvSpPr>
            <a:spLocks noGrp="1"/>
          </p:cNvSpPr>
          <p:nvPr>
            <p:ph type="sldNum" sz="quarter" idx="5"/>
          </p:nvPr>
        </p:nvSpPr>
        <p:spPr/>
        <p:txBody>
          <a:bodyPr/>
          <a:lstStyle/>
          <a:p>
            <a:fld id="{DF9EFC38-92A7-4091-BBA3-9AC4DF771430}" type="slidenum">
              <a:rPr lang="en-ZA" smtClean="0"/>
              <a:t>56</a:t>
            </a:fld>
            <a:endParaRPr lang="en-ZA"/>
          </a:p>
        </p:txBody>
      </p:sp>
    </p:spTree>
    <p:extLst>
      <p:ext uri="{BB962C8B-B14F-4D97-AF65-F5344CB8AC3E}">
        <p14:creationId xmlns:p14="http://schemas.microsoft.com/office/powerpoint/2010/main" val="42023187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to this exercise is getting participants to think through an empowered approach to problem solving, by firstly identifying what the problem is, then understand what is driving the problem, and finally looking at empowered solutions to solve it.</a:t>
            </a:r>
          </a:p>
        </p:txBody>
      </p:sp>
      <p:sp>
        <p:nvSpPr>
          <p:cNvPr id="4" name="Slide Number Placeholder 3"/>
          <p:cNvSpPr>
            <a:spLocks noGrp="1"/>
          </p:cNvSpPr>
          <p:nvPr>
            <p:ph type="sldNum" sz="quarter" idx="5"/>
          </p:nvPr>
        </p:nvSpPr>
        <p:spPr/>
        <p:txBody>
          <a:bodyPr/>
          <a:lstStyle/>
          <a:p>
            <a:fld id="{1BA3956D-81E3-514C-B759-D79E6898772A}" type="slidenum">
              <a:rPr lang="en-US" smtClean="0"/>
              <a:t>57</a:t>
            </a:fld>
            <a:endParaRPr lang="en-US"/>
          </a:p>
        </p:txBody>
      </p:sp>
    </p:spTree>
    <p:extLst>
      <p:ext uri="{BB962C8B-B14F-4D97-AF65-F5344CB8AC3E}">
        <p14:creationId xmlns:p14="http://schemas.microsoft.com/office/powerpoint/2010/main" val="7516976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In this particular example, children from a school noted how their teachers often emotionally abused the learners. The children associated the challenge with the disempowerment driver of abuse and then decided that the best way to solve the problem was to use love. They came up with an in-class campaign entitled “love your teacher, and your teacher will love you”, learning that love is often a far more powerful way to solve conflict than violence.</a:t>
            </a:r>
          </a:p>
        </p:txBody>
      </p:sp>
      <p:sp>
        <p:nvSpPr>
          <p:cNvPr id="4" name="Slide Number Placeholder 3"/>
          <p:cNvSpPr>
            <a:spLocks noGrp="1"/>
          </p:cNvSpPr>
          <p:nvPr>
            <p:ph type="sldNum" sz="quarter" idx="5"/>
          </p:nvPr>
        </p:nvSpPr>
        <p:spPr/>
        <p:txBody>
          <a:bodyPr/>
          <a:lstStyle/>
          <a:p>
            <a:fld id="{DF9EFC38-92A7-4091-BBA3-9AC4DF771430}" type="slidenum">
              <a:rPr lang="en-ZA" smtClean="0"/>
              <a:t>58</a:t>
            </a:fld>
            <a:endParaRPr lang="en-ZA"/>
          </a:p>
        </p:txBody>
      </p:sp>
    </p:spTree>
    <p:extLst>
      <p:ext uri="{BB962C8B-B14F-4D97-AF65-F5344CB8AC3E}">
        <p14:creationId xmlns:p14="http://schemas.microsoft.com/office/powerpoint/2010/main" val="1180324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next set of tools is about sharing pragmatic step-by-step approaches to solving child protection challenges as defined by our Children’s Act.  From safeguarding in the event of child abandonment, neglect, abuse or exploitation.</a:t>
            </a:r>
          </a:p>
        </p:txBody>
      </p:sp>
      <p:sp>
        <p:nvSpPr>
          <p:cNvPr id="4" name="Slide Number Placeholder 3"/>
          <p:cNvSpPr>
            <a:spLocks noGrp="1"/>
          </p:cNvSpPr>
          <p:nvPr>
            <p:ph type="sldNum" sz="quarter" idx="5"/>
          </p:nvPr>
        </p:nvSpPr>
        <p:spPr/>
        <p:txBody>
          <a:bodyPr/>
          <a:lstStyle/>
          <a:p>
            <a:fld id="{DF9EFC38-92A7-4091-BBA3-9AC4DF771430}" type="slidenum">
              <a:rPr lang="en-ZA" smtClean="0"/>
              <a:t>59</a:t>
            </a:fld>
            <a:endParaRPr lang="en-ZA"/>
          </a:p>
        </p:txBody>
      </p:sp>
    </p:spTree>
    <p:extLst>
      <p:ext uri="{BB962C8B-B14F-4D97-AF65-F5344CB8AC3E}">
        <p14:creationId xmlns:p14="http://schemas.microsoft.com/office/powerpoint/2010/main" val="2174895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In this I was inspired by Elizabeth Kubler Ross, a Swiss psychiatrist who studied the how people  grieve, and identified a number of stages that people go through when they lose someone close to them.  Any change is actually a loss and is experienced as this.  So whether you lose a loved one, or you change your job, or your company gets bought out by a new brand, you are still going to go through these stages of change. </a:t>
            </a:r>
          </a:p>
        </p:txBody>
      </p:sp>
      <p:sp>
        <p:nvSpPr>
          <p:cNvPr id="4" name="Slide Number Placeholder 3"/>
          <p:cNvSpPr>
            <a:spLocks noGrp="1"/>
          </p:cNvSpPr>
          <p:nvPr>
            <p:ph type="sldNum" sz="quarter" idx="5"/>
          </p:nvPr>
        </p:nvSpPr>
        <p:spPr/>
        <p:txBody>
          <a:bodyPr/>
          <a:lstStyle/>
          <a:p>
            <a:fld id="{DF9EFC38-92A7-4091-BBA3-9AC4DF771430}" type="slidenum">
              <a:rPr lang="en-ZA" smtClean="0"/>
              <a:t>6</a:t>
            </a:fld>
            <a:endParaRPr lang="en-ZA"/>
          </a:p>
        </p:txBody>
      </p:sp>
    </p:spTree>
    <p:extLst>
      <p:ext uri="{BB962C8B-B14F-4D97-AF65-F5344CB8AC3E}">
        <p14:creationId xmlns:p14="http://schemas.microsoft.com/office/powerpoint/2010/main" val="17364791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discussing sex, birth control, conception and pregnancy</a:t>
            </a:r>
          </a:p>
        </p:txBody>
      </p:sp>
      <p:sp>
        <p:nvSpPr>
          <p:cNvPr id="4" name="Slide Number Placeholder 3"/>
          <p:cNvSpPr>
            <a:spLocks noGrp="1"/>
          </p:cNvSpPr>
          <p:nvPr>
            <p:ph type="sldNum" sz="quarter" idx="5"/>
          </p:nvPr>
        </p:nvSpPr>
        <p:spPr/>
        <p:txBody>
          <a:bodyPr/>
          <a:lstStyle/>
          <a:p>
            <a:fld id="{1BA3956D-81E3-514C-B759-D79E6898772A}" type="slidenum">
              <a:rPr lang="en-US" smtClean="0"/>
              <a:t>60</a:t>
            </a:fld>
            <a:endParaRPr lang="en-US"/>
          </a:p>
        </p:txBody>
      </p:sp>
    </p:spTree>
    <p:extLst>
      <p:ext uri="{BB962C8B-B14F-4D97-AF65-F5344CB8AC3E}">
        <p14:creationId xmlns:p14="http://schemas.microsoft.com/office/powerpoint/2010/main" val="24908013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option counselling for crisis pregnancy.</a:t>
            </a:r>
          </a:p>
        </p:txBody>
      </p:sp>
      <p:sp>
        <p:nvSpPr>
          <p:cNvPr id="4" name="Slide Number Placeholder 3"/>
          <p:cNvSpPr>
            <a:spLocks noGrp="1"/>
          </p:cNvSpPr>
          <p:nvPr>
            <p:ph type="sldNum" sz="quarter" idx="5"/>
          </p:nvPr>
        </p:nvSpPr>
        <p:spPr/>
        <p:txBody>
          <a:bodyPr/>
          <a:lstStyle/>
          <a:p>
            <a:fld id="{1BA3956D-81E3-514C-B759-D79E6898772A}" type="slidenum">
              <a:rPr lang="en-US" smtClean="0"/>
              <a:t>61</a:t>
            </a:fld>
            <a:endParaRPr lang="en-US"/>
          </a:p>
        </p:txBody>
      </p:sp>
    </p:spTree>
    <p:extLst>
      <p:ext uri="{BB962C8B-B14F-4D97-AF65-F5344CB8AC3E}">
        <p14:creationId xmlns:p14="http://schemas.microsoft.com/office/powerpoint/2010/main" val="17142164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To positive parenting approaches.</a:t>
            </a:r>
          </a:p>
          <a:p>
            <a:endParaRPr lang="en-ZA" dirty="0"/>
          </a:p>
        </p:txBody>
      </p:sp>
      <p:sp>
        <p:nvSpPr>
          <p:cNvPr id="4" name="Slide Number Placeholder 3"/>
          <p:cNvSpPr>
            <a:spLocks noGrp="1"/>
          </p:cNvSpPr>
          <p:nvPr>
            <p:ph type="sldNum" sz="quarter" idx="5"/>
          </p:nvPr>
        </p:nvSpPr>
        <p:spPr/>
        <p:txBody>
          <a:bodyPr/>
          <a:lstStyle/>
          <a:p>
            <a:fld id="{DF9EFC38-92A7-4091-BBA3-9AC4DF771430}" type="slidenum">
              <a:rPr lang="en-ZA" smtClean="0"/>
              <a:t>62</a:t>
            </a:fld>
            <a:endParaRPr lang="en-ZA"/>
          </a:p>
        </p:txBody>
      </p:sp>
    </p:spTree>
    <p:extLst>
      <p:ext uri="{BB962C8B-B14F-4D97-AF65-F5344CB8AC3E}">
        <p14:creationId xmlns:p14="http://schemas.microsoft.com/office/powerpoint/2010/main" val="12093595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process of adoption, several detailed </a:t>
            </a:r>
            <a:r>
              <a:rPr lang="en-US" dirty="0" err="1"/>
              <a:t>programmes</a:t>
            </a:r>
            <a:r>
              <a:rPr lang="en-US" dirty="0"/>
              <a:t> have been developed.</a:t>
            </a:r>
          </a:p>
        </p:txBody>
      </p:sp>
      <p:sp>
        <p:nvSpPr>
          <p:cNvPr id="4" name="Slide Number Placeholder 3"/>
          <p:cNvSpPr>
            <a:spLocks noGrp="1"/>
          </p:cNvSpPr>
          <p:nvPr>
            <p:ph type="sldNum" sz="quarter" idx="5"/>
          </p:nvPr>
        </p:nvSpPr>
        <p:spPr/>
        <p:txBody>
          <a:bodyPr/>
          <a:lstStyle/>
          <a:p>
            <a:fld id="{1BA3956D-81E3-514C-B759-D79E6898772A}" type="slidenum">
              <a:rPr lang="en-US" smtClean="0"/>
              <a:t>63</a:t>
            </a:fld>
            <a:endParaRPr lang="en-US"/>
          </a:p>
        </p:txBody>
      </p:sp>
    </p:spTree>
    <p:extLst>
      <p:ext uri="{BB962C8B-B14F-4D97-AF65-F5344CB8AC3E}">
        <p14:creationId xmlns:p14="http://schemas.microsoft.com/office/powerpoint/2010/main" val="8540303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 defined the process, community members are encouraged to link this back to their community map and specific people and spaces that they will need to engage with to ensure the protection of their children, as illustrated in this community workshop focused on the need for adoption in </a:t>
            </a:r>
            <a:r>
              <a:rPr lang="en-US" dirty="0" err="1"/>
              <a:t>Sebokeng</a:t>
            </a:r>
            <a:r>
              <a:rPr lang="en-US" dirty="0"/>
              <a:t>.</a:t>
            </a:r>
          </a:p>
        </p:txBody>
      </p:sp>
      <p:sp>
        <p:nvSpPr>
          <p:cNvPr id="4" name="Slide Number Placeholder 3"/>
          <p:cNvSpPr>
            <a:spLocks noGrp="1"/>
          </p:cNvSpPr>
          <p:nvPr>
            <p:ph type="sldNum" sz="quarter" idx="5"/>
          </p:nvPr>
        </p:nvSpPr>
        <p:spPr/>
        <p:txBody>
          <a:bodyPr/>
          <a:lstStyle/>
          <a:p>
            <a:fld id="{1BA3956D-81E3-514C-B759-D79E6898772A}" type="slidenum">
              <a:rPr lang="en-US" smtClean="0"/>
              <a:t>64</a:t>
            </a:fld>
            <a:endParaRPr lang="en-US"/>
          </a:p>
        </p:txBody>
      </p:sp>
    </p:spTree>
    <p:extLst>
      <p:ext uri="{BB962C8B-B14F-4D97-AF65-F5344CB8AC3E}">
        <p14:creationId xmlns:p14="http://schemas.microsoft.com/office/powerpoint/2010/main" val="2082584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One of the most important things to remember in child protection, is that no person is an island.  It is crucial to identity and then develop relationships with community partners that can support you in your efforts.  Developing a partnership strategy is a two step approach, first you must identity your partners and then you must develop win/win relationships with each of them.</a:t>
            </a:r>
          </a:p>
        </p:txBody>
      </p:sp>
      <p:sp>
        <p:nvSpPr>
          <p:cNvPr id="4" name="Slide Number Placeholder 3"/>
          <p:cNvSpPr>
            <a:spLocks noGrp="1"/>
          </p:cNvSpPr>
          <p:nvPr>
            <p:ph type="sldNum" sz="quarter" idx="5"/>
          </p:nvPr>
        </p:nvSpPr>
        <p:spPr/>
        <p:txBody>
          <a:bodyPr/>
          <a:lstStyle/>
          <a:p>
            <a:fld id="{DF9EFC38-92A7-4091-BBA3-9AC4DF771430}" type="slidenum">
              <a:rPr lang="en-ZA" smtClean="0"/>
              <a:t>65</a:t>
            </a:fld>
            <a:endParaRPr lang="en-ZA"/>
          </a:p>
        </p:txBody>
      </p:sp>
    </p:spTree>
    <p:extLst>
      <p:ext uri="{BB962C8B-B14F-4D97-AF65-F5344CB8AC3E}">
        <p14:creationId xmlns:p14="http://schemas.microsoft.com/office/powerpoint/2010/main" val="24234651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These post graduate social work students in the North West are using the community map to identify possible partnerships that they can develop in the communities they have been deployed to for the practical component of their degree.</a:t>
            </a:r>
          </a:p>
        </p:txBody>
      </p:sp>
      <p:sp>
        <p:nvSpPr>
          <p:cNvPr id="4" name="Slide Number Placeholder 3"/>
          <p:cNvSpPr>
            <a:spLocks noGrp="1"/>
          </p:cNvSpPr>
          <p:nvPr>
            <p:ph type="sldNum" sz="quarter" idx="5"/>
          </p:nvPr>
        </p:nvSpPr>
        <p:spPr/>
        <p:txBody>
          <a:bodyPr/>
          <a:lstStyle/>
          <a:p>
            <a:fld id="{DF9EFC38-92A7-4091-BBA3-9AC4DF771430}" type="slidenum">
              <a:rPr lang="en-ZA" smtClean="0"/>
              <a:t>66</a:t>
            </a:fld>
            <a:endParaRPr lang="en-ZA"/>
          </a:p>
        </p:txBody>
      </p:sp>
    </p:spTree>
    <p:extLst>
      <p:ext uri="{BB962C8B-B14F-4D97-AF65-F5344CB8AC3E}">
        <p14:creationId xmlns:p14="http://schemas.microsoft.com/office/powerpoint/2010/main" val="2002133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In this example from the Seychelles, these two community partners were initially unhappy with having to work together on this exercise, but by the end, they had defined a shared vision and detailed what they needed and expected from each other to achieve their goals moving forward.  The partnership exercise is often one of the most powerful in the Courage Toolkit as it gets communities to start working together.</a:t>
            </a:r>
          </a:p>
        </p:txBody>
      </p:sp>
      <p:sp>
        <p:nvSpPr>
          <p:cNvPr id="4" name="Slide Number Placeholder 3"/>
          <p:cNvSpPr>
            <a:spLocks noGrp="1"/>
          </p:cNvSpPr>
          <p:nvPr>
            <p:ph type="sldNum" sz="quarter" idx="5"/>
          </p:nvPr>
        </p:nvSpPr>
        <p:spPr/>
        <p:txBody>
          <a:bodyPr/>
          <a:lstStyle/>
          <a:p>
            <a:fld id="{DF9EFC38-92A7-4091-BBA3-9AC4DF771430}" type="slidenum">
              <a:rPr lang="en-ZA" smtClean="0"/>
              <a:t>67</a:t>
            </a:fld>
            <a:endParaRPr lang="en-ZA"/>
          </a:p>
        </p:txBody>
      </p:sp>
    </p:spTree>
    <p:extLst>
      <p:ext uri="{BB962C8B-B14F-4D97-AF65-F5344CB8AC3E}">
        <p14:creationId xmlns:p14="http://schemas.microsoft.com/office/powerpoint/2010/main" val="19115045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Towards the end of the workshop we return to our vision statement that we defined at the start and ask ourselves, “what values will drive the behaviours that will help us achieve our vision”.  As stimulus for this exercise, participants are encouraged to look at the children’s rights that were defined at the start of the workshop and understand that for every right, such as a right to education  or legal protection, there is an equally important responsibility, such as working hard or abiding by the law.</a:t>
            </a:r>
          </a:p>
        </p:txBody>
      </p:sp>
      <p:sp>
        <p:nvSpPr>
          <p:cNvPr id="4" name="Slide Number Placeholder 3"/>
          <p:cNvSpPr>
            <a:spLocks noGrp="1"/>
          </p:cNvSpPr>
          <p:nvPr>
            <p:ph type="sldNum" sz="quarter" idx="5"/>
          </p:nvPr>
        </p:nvSpPr>
        <p:spPr/>
        <p:txBody>
          <a:bodyPr/>
          <a:lstStyle/>
          <a:p>
            <a:fld id="{DF9EFC38-92A7-4091-BBA3-9AC4DF771430}" type="slidenum">
              <a:rPr lang="en-ZA" smtClean="0"/>
              <a:t>68</a:t>
            </a:fld>
            <a:endParaRPr lang="en-ZA"/>
          </a:p>
        </p:txBody>
      </p:sp>
    </p:spTree>
    <p:extLst>
      <p:ext uri="{BB962C8B-B14F-4D97-AF65-F5344CB8AC3E}">
        <p14:creationId xmlns:p14="http://schemas.microsoft.com/office/powerpoint/2010/main" val="14213626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is an especially fun but important exercise to do with children.</a:t>
            </a:r>
          </a:p>
        </p:txBody>
      </p:sp>
      <p:sp>
        <p:nvSpPr>
          <p:cNvPr id="4" name="Slide Number Placeholder 3"/>
          <p:cNvSpPr>
            <a:spLocks noGrp="1"/>
          </p:cNvSpPr>
          <p:nvPr>
            <p:ph type="sldNum" sz="quarter" idx="5"/>
          </p:nvPr>
        </p:nvSpPr>
        <p:spPr/>
        <p:txBody>
          <a:bodyPr/>
          <a:lstStyle/>
          <a:p>
            <a:fld id="{DF9EFC38-92A7-4091-BBA3-9AC4DF771430}" type="slidenum">
              <a:rPr lang="en-ZA" smtClean="0"/>
              <a:t>69</a:t>
            </a:fld>
            <a:endParaRPr lang="en-ZA"/>
          </a:p>
        </p:txBody>
      </p:sp>
    </p:spTree>
    <p:extLst>
      <p:ext uri="{BB962C8B-B14F-4D97-AF65-F5344CB8AC3E}">
        <p14:creationId xmlns:p14="http://schemas.microsoft.com/office/powerpoint/2010/main" val="1378182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 have summarised the stages and added a few more of my own, but essentially people go through three major phases.  A holding on phase, where you hold onto the past, a letting go phase, where you let go of the past, and a moving forward phase where you have engaged with the change, and grown through the process.  These phases happen over time and impact dramatically on your levels of self confidence. </a:t>
            </a:r>
          </a:p>
        </p:txBody>
      </p:sp>
      <p:sp>
        <p:nvSpPr>
          <p:cNvPr id="4" name="Slide Number Placeholder 3"/>
          <p:cNvSpPr>
            <a:spLocks noGrp="1"/>
          </p:cNvSpPr>
          <p:nvPr>
            <p:ph type="sldNum" sz="quarter" idx="5"/>
          </p:nvPr>
        </p:nvSpPr>
        <p:spPr/>
        <p:txBody>
          <a:bodyPr/>
          <a:lstStyle/>
          <a:p>
            <a:fld id="{DF9EFC38-92A7-4091-BBA3-9AC4DF771430}" type="slidenum">
              <a:rPr lang="en-ZA" smtClean="0"/>
              <a:t>7</a:t>
            </a:fld>
            <a:endParaRPr lang="en-ZA"/>
          </a:p>
        </p:txBody>
      </p:sp>
    </p:spTree>
    <p:extLst>
      <p:ext uri="{BB962C8B-B14F-4D97-AF65-F5344CB8AC3E}">
        <p14:creationId xmlns:p14="http://schemas.microsoft.com/office/powerpoint/2010/main" val="13975639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Once they have understood how rights link to responsibilities, participants define and agree the values that will help them achieve their vision for themselves and their community.</a:t>
            </a:r>
          </a:p>
        </p:txBody>
      </p:sp>
      <p:sp>
        <p:nvSpPr>
          <p:cNvPr id="4" name="Slide Number Placeholder 3"/>
          <p:cNvSpPr>
            <a:spLocks noGrp="1"/>
          </p:cNvSpPr>
          <p:nvPr>
            <p:ph type="sldNum" sz="quarter" idx="5"/>
          </p:nvPr>
        </p:nvSpPr>
        <p:spPr/>
        <p:txBody>
          <a:bodyPr/>
          <a:lstStyle/>
          <a:p>
            <a:fld id="{DF9EFC38-92A7-4091-BBA3-9AC4DF771430}" type="slidenum">
              <a:rPr lang="en-ZA" smtClean="0"/>
              <a:t>70</a:t>
            </a:fld>
            <a:endParaRPr lang="en-ZA"/>
          </a:p>
        </p:txBody>
      </p:sp>
    </p:spTree>
    <p:extLst>
      <p:ext uri="{BB962C8B-B14F-4D97-AF65-F5344CB8AC3E}">
        <p14:creationId xmlns:p14="http://schemas.microsoft.com/office/powerpoint/2010/main" val="7384737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final step in the Courage Community workshop is defining what actions people will take once the workshop is over.  Participants agree what they will need to stop doing, now that they understand children’s rights and child protection, what they will need to start doing, and importantly what they will need to continue doing, which are things they were already doing and are still relevant to achieving their child protection vision. The most common response from participants at the close of a workshop is, “I will speak up more”, which indicates how many challenges are happening all around us, that we are not addressing.</a:t>
            </a:r>
          </a:p>
        </p:txBody>
      </p:sp>
      <p:sp>
        <p:nvSpPr>
          <p:cNvPr id="4" name="Slide Number Placeholder 3"/>
          <p:cNvSpPr>
            <a:spLocks noGrp="1"/>
          </p:cNvSpPr>
          <p:nvPr>
            <p:ph type="sldNum" sz="quarter" idx="5"/>
          </p:nvPr>
        </p:nvSpPr>
        <p:spPr/>
        <p:txBody>
          <a:bodyPr/>
          <a:lstStyle/>
          <a:p>
            <a:fld id="{DF9EFC38-92A7-4091-BBA3-9AC4DF771430}" type="slidenum">
              <a:rPr lang="en-ZA" smtClean="0"/>
              <a:t>71</a:t>
            </a:fld>
            <a:endParaRPr lang="en-ZA"/>
          </a:p>
        </p:txBody>
      </p:sp>
    </p:spTree>
    <p:extLst>
      <p:ext uri="{BB962C8B-B14F-4D97-AF65-F5344CB8AC3E}">
        <p14:creationId xmlns:p14="http://schemas.microsoft.com/office/powerpoint/2010/main" val="2564032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Sometimes the action planning is done at a very personal level, as with this personal vision plan that we used with some of our high-school workshops.  What was important in this exercise, is that each child signed and dated a personal action plan which they could use to hold themselves to account.</a:t>
            </a:r>
          </a:p>
        </p:txBody>
      </p:sp>
      <p:sp>
        <p:nvSpPr>
          <p:cNvPr id="4" name="Slide Number Placeholder 3"/>
          <p:cNvSpPr>
            <a:spLocks noGrp="1"/>
          </p:cNvSpPr>
          <p:nvPr>
            <p:ph type="sldNum" sz="quarter" idx="5"/>
          </p:nvPr>
        </p:nvSpPr>
        <p:spPr/>
        <p:txBody>
          <a:bodyPr/>
          <a:lstStyle/>
          <a:p>
            <a:fld id="{DF9EFC38-92A7-4091-BBA3-9AC4DF771430}" type="slidenum">
              <a:rPr lang="en-ZA" smtClean="0"/>
              <a:t>72</a:t>
            </a:fld>
            <a:endParaRPr lang="en-ZA"/>
          </a:p>
        </p:txBody>
      </p:sp>
    </p:spTree>
    <p:extLst>
      <p:ext uri="{BB962C8B-B14F-4D97-AF65-F5344CB8AC3E}">
        <p14:creationId xmlns:p14="http://schemas.microsoft.com/office/powerpoint/2010/main" val="21698606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Beyond understanding how these concepts drive personal and community empowerment, the aim of Courage workshops is to use practical exercises that can easily be adapted to participants personal lives and circumstances.</a:t>
            </a:r>
          </a:p>
        </p:txBody>
      </p:sp>
      <p:sp>
        <p:nvSpPr>
          <p:cNvPr id="4" name="Slide Number Placeholder 3"/>
          <p:cNvSpPr>
            <a:spLocks noGrp="1"/>
          </p:cNvSpPr>
          <p:nvPr>
            <p:ph type="sldNum" sz="quarter" idx="5"/>
          </p:nvPr>
        </p:nvSpPr>
        <p:spPr/>
        <p:txBody>
          <a:bodyPr/>
          <a:lstStyle/>
          <a:p>
            <a:fld id="{DF9EFC38-92A7-4091-BBA3-9AC4DF771430}" type="slidenum">
              <a:rPr lang="en-ZA" smtClean="0"/>
              <a:t>73</a:t>
            </a:fld>
            <a:endParaRPr lang="en-ZA"/>
          </a:p>
        </p:txBody>
      </p:sp>
    </p:spTree>
    <p:extLst>
      <p:ext uri="{BB962C8B-B14F-4D97-AF65-F5344CB8AC3E}">
        <p14:creationId xmlns:p14="http://schemas.microsoft.com/office/powerpoint/2010/main" val="39691271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Beyond South Africa, Courage has been used by child protection organisations around the world, sometimes just within a particular area of focus area such as child trafficking in India, and at other times as an approach to child protection at a country level, as in the case of Zambia and the Seychelles.  We have engaged with over 600 child protection </a:t>
            </a:r>
            <a:r>
              <a:rPr lang="en-ZA" dirty="0" err="1"/>
              <a:t>organisataions</a:t>
            </a:r>
            <a:r>
              <a:rPr lang="en-ZA" dirty="0"/>
              <a:t>, 2500 child protection officers and over 2000 children and students using the Courage toolkit and process since 2015.  As we focus on a train-the-trainer approach, Courage Community Coaches are empowered to continue to take Courage’s message to as many people as possible around the world.  </a:t>
            </a:r>
          </a:p>
        </p:txBody>
      </p:sp>
      <p:sp>
        <p:nvSpPr>
          <p:cNvPr id="4" name="Slide Number Placeholder 3"/>
          <p:cNvSpPr>
            <a:spLocks noGrp="1"/>
          </p:cNvSpPr>
          <p:nvPr>
            <p:ph type="sldNum" sz="quarter" idx="5"/>
          </p:nvPr>
        </p:nvSpPr>
        <p:spPr/>
        <p:txBody>
          <a:bodyPr/>
          <a:lstStyle/>
          <a:p>
            <a:fld id="{DF9EFC38-92A7-4091-BBA3-9AC4DF771430}" type="slidenum">
              <a:rPr lang="en-ZA" smtClean="0"/>
              <a:t>74</a:t>
            </a:fld>
            <a:endParaRPr lang="en-ZA"/>
          </a:p>
        </p:txBody>
      </p:sp>
    </p:spTree>
    <p:extLst>
      <p:ext uri="{BB962C8B-B14F-4D97-AF65-F5344CB8AC3E}">
        <p14:creationId xmlns:p14="http://schemas.microsoft.com/office/powerpoint/2010/main" val="33457693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1243013"/>
            <a:ext cx="5969000" cy="3357562"/>
          </a:xfrm>
        </p:spPr>
      </p:sp>
      <p:sp>
        <p:nvSpPr>
          <p:cNvPr id="3" name="Notes Placeholder 2"/>
          <p:cNvSpPr>
            <a:spLocks noGrp="1"/>
          </p:cNvSpPr>
          <p:nvPr>
            <p:ph type="body" idx="1"/>
          </p:nvPr>
        </p:nvSpPr>
        <p:spPr/>
        <p:txBody>
          <a:bodyPr/>
          <a:lstStyle/>
          <a:p>
            <a:r>
              <a:rPr lang="en-ZA" dirty="0"/>
              <a:t>If you would like to download a free Courage Toolkit and understand how to run a Courage Workshop please visit Courage Child Protection Dot Com. Be sure to like this video and subscribe to our Courage Channel. Thanks for watching, stay strong and take courage.</a:t>
            </a:r>
          </a:p>
        </p:txBody>
      </p:sp>
      <p:sp>
        <p:nvSpPr>
          <p:cNvPr id="4" name="Slide Number Placeholder 3"/>
          <p:cNvSpPr>
            <a:spLocks noGrp="1"/>
          </p:cNvSpPr>
          <p:nvPr>
            <p:ph type="sldNum" sz="quarter" idx="5"/>
          </p:nvPr>
        </p:nvSpPr>
        <p:spPr/>
        <p:txBody>
          <a:bodyPr/>
          <a:lstStyle/>
          <a:p>
            <a:fld id="{DF9EFC38-92A7-4091-BBA3-9AC4DF771430}" type="slidenum">
              <a:rPr lang="en-ZA" smtClean="0"/>
              <a:t>75</a:t>
            </a:fld>
            <a:endParaRPr lang="en-ZA"/>
          </a:p>
        </p:txBody>
      </p:sp>
    </p:spTree>
    <p:extLst>
      <p:ext uri="{BB962C8B-B14F-4D97-AF65-F5344CB8AC3E}">
        <p14:creationId xmlns:p14="http://schemas.microsoft.com/office/powerpoint/2010/main" val="3791863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So when something new happens that has a profound impact on you and your life, the first response is that of shock – I can’t believe this has happened.  Then we go into denial – I refuse to believe this has happened.  But slowly but surely it dawns on us that our world has changed and we move into awareness and finally acceptance.  The  important point to note at this stage is that it is a very health phase as we are moving from holding onto the past to letting go, the only problem is our confidence levels are very low – what does this mean for me, my job, how should I behave?  As quickly as possible a good change management process will get you to the phase of understanding and testing – this is what it means, this is how your job will change and this is how you should behave.  Finally you move forward, and it’s important to note that you will always be in a better position when you move forward, as people grow through change. One of the biggest issues I encountered in these visioning processes is that a company’s leadership would develop a new vision, they would go through shock, denial, awareness, acceptance and understanding and at the point of testing they would tell the rest of their organisation.  They would then find it really frustrating when their people started to go through shock, denial, and so on, so this is a useful picture to remind people that change is a process.</a:t>
            </a:r>
          </a:p>
        </p:txBody>
      </p:sp>
      <p:sp>
        <p:nvSpPr>
          <p:cNvPr id="4" name="Slide Number Placeholder 3"/>
          <p:cNvSpPr>
            <a:spLocks noGrp="1"/>
          </p:cNvSpPr>
          <p:nvPr>
            <p:ph type="sldNum" sz="quarter" idx="5"/>
          </p:nvPr>
        </p:nvSpPr>
        <p:spPr/>
        <p:txBody>
          <a:bodyPr/>
          <a:lstStyle/>
          <a:p>
            <a:fld id="{DF9EFC38-92A7-4091-BBA3-9AC4DF771430}" type="slidenum">
              <a:rPr lang="en-ZA" smtClean="0"/>
              <a:t>8</a:t>
            </a:fld>
            <a:endParaRPr lang="en-ZA"/>
          </a:p>
        </p:txBody>
      </p:sp>
    </p:spTree>
    <p:extLst>
      <p:ext uri="{BB962C8B-B14F-4D97-AF65-F5344CB8AC3E}">
        <p14:creationId xmlns:p14="http://schemas.microsoft.com/office/powerpoint/2010/main" val="276496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early days, I used a really simple model to help people engage with change, which looked at two key dimensions. The first was, “do the employees understand what the company vision is” and secondly, “do they live this vision with passion and commitment”.  Simply put, we needed to make sure everyone knew what the vision actually was and secondly, we needed to make sure that they had converted the organization's values into specific </a:t>
            </a:r>
            <a:r>
              <a:rPr lang="en-US" dirty="0" err="1"/>
              <a:t>behaviours</a:t>
            </a:r>
            <a:r>
              <a:rPr lang="en-US" dirty="0"/>
              <a:t>, that they could deliver on every day.  On these two dimensions, you had four kinds of people, the poor old ‘lost souls’, who neither knew what the vision was nor the values and were therefore coming to work every day for a paycheck.  The second group were the ‘bystanders’, who knew what the vision was, but believed that the reason people bought into the brand was because of them, not this amazing </a:t>
            </a:r>
            <a:r>
              <a:rPr lang="en-US" dirty="0" err="1"/>
              <a:t>organisations</a:t>
            </a:r>
            <a:r>
              <a:rPr lang="en-US" dirty="0"/>
              <a:t> they worked for.  The third group, the ’loose cannons’,  were extremely passionate about the company they worked for, but unfortunately, were often saying all the wrong things to all the right people most of the time as they did not know what the unifying vision was.  And finally, there were the stars who lived the vision with passion and commitment. The only problem was, I found in more and more </a:t>
            </a:r>
            <a:r>
              <a:rPr lang="en-US" dirty="0" err="1"/>
              <a:t>organisations</a:t>
            </a:r>
            <a:r>
              <a:rPr lang="en-US" dirty="0"/>
              <a:t> that even if people knew their vision and values, many were so disempowered that they did not know how to effect real change.</a:t>
            </a:r>
          </a:p>
        </p:txBody>
      </p:sp>
      <p:sp>
        <p:nvSpPr>
          <p:cNvPr id="4" name="Slide Number Placeholder 3"/>
          <p:cNvSpPr>
            <a:spLocks noGrp="1"/>
          </p:cNvSpPr>
          <p:nvPr>
            <p:ph type="sldNum" sz="quarter" idx="5"/>
          </p:nvPr>
        </p:nvSpPr>
        <p:spPr/>
        <p:txBody>
          <a:bodyPr/>
          <a:lstStyle/>
          <a:p>
            <a:fld id="{1BA3956D-81E3-514C-B759-D79E6898772A}" type="slidenum">
              <a:rPr lang="en-US" smtClean="0"/>
              <a:t>9</a:t>
            </a:fld>
            <a:endParaRPr lang="en-US"/>
          </a:p>
        </p:txBody>
      </p:sp>
    </p:spTree>
    <p:extLst>
      <p:ext uri="{BB962C8B-B14F-4D97-AF65-F5344CB8AC3E}">
        <p14:creationId xmlns:p14="http://schemas.microsoft.com/office/powerpoint/2010/main" val="159376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D4D17-D5FC-DE4F-8534-3E775650346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B5AAA06-6901-A64A-A008-110BC63779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11CD56A-A4E5-D642-B040-805DCEAA81D1}"/>
              </a:ext>
            </a:extLst>
          </p:cNvPr>
          <p:cNvSpPr>
            <a:spLocks noGrp="1"/>
          </p:cNvSpPr>
          <p:nvPr>
            <p:ph type="dt" sz="half" idx="10"/>
          </p:nvPr>
        </p:nvSpPr>
        <p:spPr/>
        <p:txBody>
          <a:bodyPr/>
          <a:lstStyle/>
          <a:p>
            <a:fld id="{3B911579-C82A-924C-BC54-B7D9BBA16363}" type="datetimeFigureOut">
              <a:rPr lang="en-US" smtClean="0"/>
              <a:t>10/12/21</a:t>
            </a:fld>
            <a:endParaRPr lang="en-US"/>
          </a:p>
        </p:txBody>
      </p:sp>
      <p:sp>
        <p:nvSpPr>
          <p:cNvPr id="5" name="Footer Placeholder 4">
            <a:extLst>
              <a:ext uri="{FF2B5EF4-FFF2-40B4-BE49-F238E27FC236}">
                <a16:creationId xmlns:a16="http://schemas.microsoft.com/office/drawing/2014/main" id="{49513EA7-8631-C745-B36E-68DDF7360D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D53660-553E-324D-A3A4-F51B88F09AB8}"/>
              </a:ext>
            </a:extLst>
          </p:cNvPr>
          <p:cNvSpPr>
            <a:spLocks noGrp="1"/>
          </p:cNvSpPr>
          <p:nvPr>
            <p:ph type="sldNum" sz="quarter" idx="12"/>
          </p:nvPr>
        </p:nvSpPr>
        <p:spPr/>
        <p:txBody>
          <a:bodyPr/>
          <a:lstStyle/>
          <a:p>
            <a:fld id="{B8B9D47B-3AE3-BD4A-9032-30EB2E8CE3FA}" type="slidenum">
              <a:rPr lang="en-US" smtClean="0"/>
              <a:t>‹#›</a:t>
            </a:fld>
            <a:endParaRPr lang="en-US"/>
          </a:p>
        </p:txBody>
      </p:sp>
    </p:spTree>
    <p:extLst>
      <p:ext uri="{BB962C8B-B14F-4D97-AF65-F5344CB8AC3E}">
        <p14:creationId xmlns:p14="http://schemas.microsoft.com/office/powerpoint/2010/main" val="1580031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27D86-E3A2-184B-AC6C-3028F8EFA38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114E0FC-1449-5246-83FB-7E8CFE29F6B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DFC4E83-4EB6-3F46-90C6-194ABC523389}"/>
              </a:ext>
            </a:extLst>
          </p:cNvPr>
          <p:cNvSpPr>
            <a:spLocks noGrp="1"/>
          </p:cNvSpPr>
          <p:nvPr>
            <p:ph type="dt" sz="half" idx="10"/>
          </p:nvPr>
        </p:nvSpPr>
        <p:spPr/>
        <p:txBody>
          <a:bodyPr/>
          <a:lstStyle/>
          <a:p>
            <a:fld id="{3B911579-C82A-924C-BC54-B7D9BBA16363}" type="datetimeFigureOut">
              <a:rPr lang="en-US" smtClean="0"/>
              <a:t>10/12/21</a:t>
            </a:fld>
            <a:endParaRPr lang="en-US"/>
          </a:p>
        </p:txBody>
      </p:sp>
      <p:sp>
        <p:nvSpPr>
          <p:cNvPr id="5" name="Footer Placeholder 4">
            <a:extLst>
              <a:ext uri="{FF2B5EF4-FFF2-40B4-BE49-F238E27FC236}">
                <a16:creationId xmlns:a16="http://schemas.microsoft.com/office/drawing/2014/main" id="{7549F5C8-1A2B-BF49-9C4C-C150838DD1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42438-F44A-AF47-9FA2-C5DA290AA24F}"/>
              </a:ext>
            </a:extLst>
          </p:cNvPr>
          <p:cNvSpPr>
            <a:spLocks noGrp="1"/>
          </p:cNvSpPr>
          <p:nvPr>
            <p:ph type="sldNum" sz="quarter" idx="12"/>
          </p:nvPr>
        </p:nvSpPr>
        <p:spPr/>
        <p:txBody>
          <a:bodyPr/>
          <a:lstStyle/>
          <a:p>
            <a:fld id="{B8B9D47B-3AE3-BD4A-9032-30EB2E8CE3FA}" type="slidenum">
              <a:rPr lang="en-US" smtClean="0"/>
              <a:t>‹#›</a:t>
            </a:fld>
            <a:endParaRPr lang="en-US"/>
          </a:p>
        </p:txBody>
      </p:sp>
    </p:spTree>
    <p:extLst>
      <p:ext uri="{BB962C8B-B14F-4D97-AF65-F5344CB8AC3E}">
        <p14:creationId xmlns:p14="http://schemas.microsoft.com/office/powerpoint/2010/main" val="3201356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8DB2E6-1842-4B42-A1AF-2442724F304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282995-1D8D-EF47-9F6A-AACE1A8BA32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C9BBAFB-A591-EF43-9970-091E3C33DC33}"/>
              </a:ext>
            </a:extLst>
          </p:cNvPr>
          <p:cNvSpPr>
            <a:spLocks noGrp="1"/>
          </p:cNvSpPr>
          <p:nvPr>
            <p:ph type="dt" sz="half" idx="10"/>
          </p:nvPr>
        </p:nvSpPr>
        <p:spPr/>
        <p:txBody>
          <a:bodyPr/>
          <a:lstStyle/>
          <a:p>
            <a:fld id="{3B911579-C82A-924C-BC54-B7D9BBA16363}" type="datetimeFigureOut">
              <a:rPr lang="en-US" smtClean="0"/>
              <a:t>10/12/21</a:t>
            </a:fld>
            <a:endParaRPr lang="en-US"/>
          </a:p>
        </p:txBody>
      </p:sp>
      <p:sp>
        <p:nvSpPr>
          <p:cNvPr id="5" name="Footer Placeholder 4">
            <a:extLst>
              <a:ext uri="{FF2B5EF4-FFF2-40B4-BE49-F238E27FC236}">
                <a16:creationId xmlns:a16="http://schemas.microsoft.com/office/drawing/2014/main" id="{4E364E8C-A46D-A14B-8F3B-C6D775B868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2BEAAE-FAD9-6549-A0A2-CF23A235EDAC}"/>
              </a:ext>
            </a:extLst>
          </p:cNvPr>
          <p:cNvSpPr>
            <a:spLocks noGrp="1"/>
          </p:cNvSpPr>
          <p:nvPr>
            <p:ph type="sldNum" sz="quarter" idx="12"/>
          </p:nvPr>
        </p:nvSpPr>
        <p:spPr/>
        <p:txBody>
          <a:bodyPr/>
          <a:lstStyle/>
          <a:p>
            <a:fld id="{B8B9D47B-3AE3-BD4A-9032-30EB2E8CE3FA}" type="slidenum">
              <a:rPr lang="en-US" smtClean="0"/>
              <a:t>‹#›</a:t>
            </a:fld>
            <a:endParaRPr lang="en-US"/>
          </a:p>
        </p:txBody>
      </p:sp>
    </p:spTree>
    <p:extLst>
      <p:ext uri="{BB962C8B-B14F-4D97-AF65-F5344CB8AC3E}">
        <p14:creationId xmlns:p14="http://schemas.microsoft.com/office/powerpoint/2010/main" val="1562177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632BD-97DE-6448-99B5-CFE7D5E9114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0F90537-014A-6442-A08A-A97B69252B3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EF434C6-7728-904A-AEC1-9287380F486E}"/>
              </a:ext>
            </a:extLst>
          </p:cNvPr>
          <p:cNvSpPr>
            <a:spLocks noGrp="1"/>
          </p:cNvSpPr>
          <p:nvPr>
            <p:ph type="dt" sz="half" idx="10"/>
          </p:nvPr>
        </p:nvSpPr>
        <p:spPr/>
        <p:txBody>
          <a:bodyPr/>
          <a:lstStyle/>
          <a:p>
            <a:fld id="{3B911579-C82A-924C-BC54-B7D9BBA16363}" type="datetimeFigureOut">
              <a:rPr lang="en-US" smtClean="0"/>
              <a:t>10/12/21</a:t>
            </a:fld>
            <a:endParaRPr lang="en-US"/>
          </a:p>
        </p:txBody>
      </p:sp>
      <p:sp>
        <p:nvSpPr>
          <p:cNvPr id="5" name="Footer Placeholder 4">
            <a:extLst>
              <a:ext uri="{FF2B5EF4-FFF2-40B4-BE49-F238E27FC236}">
                <a16:creationId xmlns:a16="http://schemas.microsoft.com/office/drawing/2014/main" id="{83BB1113-5AC8-AE4C-BDD5-57176EF8B6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9ECCD6-6C85-3D45-9886-3B6CA7241049}"/>
              </a:ext>
            </a:extLst>
          </p:cNvPr>
          <p:cNvSpPr>
            <a:spLocks noGrp="1"/>
          </p:cNvSpPr>
          <p:nvPr>
            <p:ph type="sldNum" sz="quarter" idx="12"/>
          </p:nvPr>
        </p:nvSpPr>
        <p:spPr/>
        <p:txBody>
          <a:bodyPr/>
          <a:lstStyle/>
          <a:p>
            <a:fld id="{B8B9D47B-3AE3-BD4A-9032-30EB2E8CE3FA}" type="slidenum">
              <a:rPr lang="en-US" smtClean="0"/>
              <a:t>‹#›</a:t>
            </a:fld>
            <a:endParaRPr lang="en-US"/>
          </a:p>
        </p:txBody>
      </p:sp>
    </p:spTree>
    <p:extLst>
      <p:ext uri="{BB962C8B-B14F-4D97-AF65-F5344CB8AC3E}">
        <p14:creationId xmlns:p14="http://schemas.microsoft.com/office/powerpoint/2010/main" val="644363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91FA8-42A5-234B-97A6-FC1164DC8A6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BEBB8C6-3617-8D40-BB07-3825CD1A59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561CD1E-640E-9D43-841C-8DBBB59B6F7D}"/>
              </a:ext>
            </a:extLst>
          </p:cNvPr>
          <p:cNvSpPr>
            <a:spLocks noGrp="1"/>
          </p:cNvSpPr>
          <p:nvPr>
            <p:ph type="dt" sz="half" idx="10"/>
          </p:nvPr>
        </p:nvSpPr>
        <p:spPr/>
        <p:txBody>
          <a:bodyPr/>
          <a:lstStyle/>
          <a:p>
            <a:fld id="{3B911579-C82A-924C-BC54-B7D9BBA16363}" type="datetimeFigureOut">
              <a:rPr lang="en-US" smtClean="0"/>
              <a:t>10/12/21</a:t>
            </a:fld>
            <a:endParaRPr lang="en-US"/>
          </a:p>
        </p:txBody>
      </p:sp>
      <p:sp>
        <p:nvSpPr>
          <p:cNvPr id="5" name="Footer Placeholder 4">
            <a:extLst>
              <a:ext uri="{FF2B5EF4-FFF2-40B4-BE49-F238E27FC236}">
                <a16:creationId xmlns:a16="http://schemas.microsoft.com/office/drawing/2014/main" id="{0D6A4CC9-54F9-F140-A6EC-53F34D7C2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0E6A0-EACB-CE4C-8308-960EF917DB19}"/>
              </a:ext>
            </a:extLst>
          </p:cNvPr>
          <p:cNvSpPr>
            <a:spLocks noGrp="1"/>
          </p:cNvSpPr>
          <p:nvPr>
            <p:ph type="sldNum" sz="quarter" idx="12"/>
          </p:nvPr>
        </p:nvSpPr>
        <p:spPr/>
        <p:txBody>
          <a:bodyPr/>
          <a:lstStyle/>
          <a:p>
            <a:fld id="{B8B9D47B-3AE3-BD4A-9032-30EB2E8CE3FA}" type="slidenum">
              <a:rPr lang="en-US" smtClean="0"/>
              <a:t>‹#›</a:t>
            </a:fld>
            <a:endParaRPr lang="en-US"/>
          </a:p>
        </p:txBody>
      </p:sp>
    </p:spTree>
    <p:extLst>
      <p:ext uri="{BB962C8B-B14F-4D97-AF65-F5344CB8AC3E}">
        <p14:creationId xmlns:p14="http://schemas.microsoft.com/office/powerpoint/2010/main" val="1307664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3330-5CE9-9B46-AFD6-59BEC55DF8E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795C898-493A-CE43-87C9-65E03BD29BC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4C0B9C4-33A9-5D46-9E05-6ADD745EC8E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158C4A0-9512-B54C-99A0-75F4511C3A19}"/>
              </a:ext>
            </a:extLst>
          </p:cNvPr>
          <p:cNvSpPr>
            <a:spLocks noGrp="1"/>
          </p:cNvSpPr>
          <p:nvPr>
            <p:ph type="dt" sz="half" idx="10"/>
          </p:nvPr>
        </p:nvSpPr>
        <p:spPr/>
        <p:txBody>
          <a:bodyPr/>
          <a:lstStyle/>
          <a:p>
            <a:fld id="{3B911579-C82A-924C-BC54-B7D9BBA16363}" type="datetimeFigureOut">
              <a:rPr lang="en-US" smtClean="0"/>
              <a:t>10/12/21</a:t>
            </a:fld>
            <a:endParaRPr lang="en-US"/>
          </a:p>
        </p:txBody>
      </p:sp>
      <p:sp>
        <p:nvSpPr>
          <p:cNvPr id="6" name="Footer Placeholder 5">
            <a:extLst>
              <a:ext uri="{FF2B5EF4-FFF2-40B4-BE49-F238E27FC236}">
                <a16:creationId xmlns:a16="http://schemas.microsoft.com/office/drawing/2014/main" id="{B8788FA5-3044-5B44-95C0-79C0F4D5B8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2D45D2-ED54-2E44-9BC8-45044DDE945F}"/>
              </a:ext>
            </a:extLst>
          </p:cNvPr>
          <p:cNvSpPr>
            <a:spLocks noGrp="1"/>
          </p:cNvSpPr>
          <p:nvPr>
            <p:ph type="sldNum" sz="quarter" idx="12"/>
          </p:nvPr>
        </p:nvSpPr>
        <p:spPr/>
        <p:txBody>
          <a:bodyPr/>
          <a:lstStyle/>
          <a:p>
            <a:fld id="{B8B9D47B-3AE3-BD4A-9032-30EB2E8CE3FA}" type="slidenum">
              <a:rPr lang="en-US" smtClean="0"/>
              <a:t>‹#›</a:t>
            </a:fld>
            <a:endParaRPr lang="en-US"/>
          </a:p>
        </p:txBody>
      </p:sp>
    </p:spTree>
    <p:extLst>
      <p:ext uri="{BB962C8B-B14F-4D97-AF65-F5344CB8AC3E}">
        <p14:creationId xmlns:p14="http://schemas.microsoft.com/office/powerpoint/2010/main" val="2295876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432-96C0-214E-9CB3-EC69060396D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A14E27D-E386-DD42-9D12-49D34FAD7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0DAC2E6-4F27-D844-8E6F-9CE1C4D4737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7D4C167-A553-474D-93E7-126B1D32E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DFD28F-95C2-404F-819C-8B4BF56EA54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A0C23F7-D15F-3444-B682-6AA58758CC98}"/>
              </a:ext>
            </a:extLst>
          </p:cNvPr>
          <p:cNvSpPr>
            <a:spLocks noGrp="1"/>
          </p:cNvSpPr>
          <p:nvPr>
            <p:ph type="dt" sz="half" idx="10"/>
          </p:nvPr>
        </p:nvSpPr>
        <p:spPr/>
        <p:txBody>
          <a:bodyPr/>
          <a:lstStyle/>
          <a:p>
            <a:fld id="{3B911579-C82A-924C-BC54-B7D9BBA16363}" type="datetimeFigureOut">
              <a:rPr lang="en-US" smtClean="0"/>
              <a:t>10/12/21</a:t>
            </a:fld>
            <a:endParaRPr lang="en-US"/>
          </a:p>
        </p:txBody>
      </p:sp>
      <p:sp>
        <p:nvSpPr>
          <p:cNvPr id="8" name="Footer Placeholder 7">
            <a:extLst>
              <a:ext uri="{FF2B5EF4-FFF2-40B4-BE49-F238E27FC236}">
                <a16:creationId xmlns:a16="http://schemas.microsoft.com/office/drawing/2014/main" id="{DB65F612-764B-F249-BC95-746B0EEF8B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6300F6-3E2E-9045-9226-FC5082648A89}"/>
              </a:ext>
            </a:extLst>
          </p:cNvPr>
          <p:cNvSpPr>
            <a:spLocks noGrp="1"/>
          </p:cNvSpPr>
          <p:nvPr>
            <p:ph type="sldNum" sz="quarter" idx="12"/>
          </p:nvPr>
        </p:nvSpPr>
        <p:spPr/>
        <p:txBody>
          <a:bodyPr/>
          <a:lstStyle/>
          <a:p>
            <a:fld id="{B8B9D47B-3AE3-BD4A-9032-30EB2E8CE3FA}" type="slidenum">
              <a:rPr lang="en-US" smtClean="0"/>
              <a:t>‹#›</a:t>
            </a:fld>
            <a:endParaRPr lang="en-US"/>
          </a:p>
        </p:txBody>
      </p:sp>
    </p:spTree>
    <p:extLst>
      <p:ext uri="{BB962C8B-B14F-4D97-AF65-F5344CB8AC3E}">
        <p14:creationId xmlns:p14="http://schemas.microsoft.com/office/powerpoint/2010/main" val="2947193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2A7C6-1C35-2345-873B-8C13A886583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19467CC-2452-E540-87F0-A17B90C65A3A}"/>
              </a:ext>
            </a:extLst>
          </p:cNvPr>
          <p:cNvSpPr>
            <a:spLocks noGrp="1"/>
          </p:cNvSpPr>
          <p:nvPr>
            <p:ph type="dt" sz="half" idx="10"/>
          </p:nvPr>
        </p:nvSpPr>
        <p:spPr/>
        <p:txBody>
          <a:bodyPr/>
          <a:lstStyle/>
          <a:p>
            <a:fld id="{3B911579-C82A-924C-BC54-B7D9BBA16363}" type="datetimeFigureOut">
              <a:rPr lang="en-US" smtClean="0"/>
              <a:t>10/12/21</a:t>
            </a:fld>
            <a:endParaRPr lang="en-US"/>
          </a:p>
        </p:txBody>
      </p:sp>
      <p:sp>
        <p:nvSpPr>
          <p:cNvPr id="4" name="Footer Placeholder 3">
            <a:extLst>
              <a:ext uri="{FF2B5EF4-FFF2-40B4-BE49-F238E27FC236}">
                <a16:creationId xmlns:a16="http://schemas.microsoft.com/office/drawing/2014/main" id="{86045BA2-B7B2-D741-83D4-49465EF510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40B32C-406C-464B-ACB7-825FA60037F4}"/>
              </a:ext>
            </a:extLst>
          </p:cNvPr>
          <p:cNvSpPr>
            <a:spLocks noGrp="1"/>
          </p:cNvSpPr>
          <p:nvPr>
            <p:ph type="sldNum" sz="quarter" idx="12"/>
          </p:nvPr>
        </p:nvSpPr>
        <p:spPr/>
        <p:txBody>
          <a:bodyPr/>
          <a:lstStyle/>
          <a:p>
            <a:fld id="{B8B9D47B-3AE3-BD4A-9032-30EB2E8CE3FA}" type="slidenum">
              <a:rPr lang="en-US" smtClean="0"/>
              <a:t>‹#›</a:t>
            </a:fld>
            <a:endParaRPr lang="en-US"/>
          </a:p>
        </p:txBody>
      </p:sp>
    </p:spTree>
    <p:extLst>
      <p:ext uri="{BB962C8B-B14F-4D97-AF65-F5344CB8AC3E}">
        <p14:creationId xmlns:p14="http://schemas.microsoft.com/office/powerpoint/2010/main" val="2812275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9AECF6-968C-C548-915A-08C946AF79D8}"/>
              </a:ext>
            </a:extLst>
          </p:cNvPr>
          <p:cNvSpPr>
            <a:spLocks noGrp="1"/>
          </p:cNvSpPr>
          <p:nvPr>
            <p:ph type="dt" sz="half" idx="10"/>
          </p:nvPr>
        </p:nvSpPr>
        <p:spPr/>
        <p:txBody>
          <a:bodyPr/>
          <a:lstStyle/>
          <a:p>
            <a:fld id="{3B911579-C82A-924C-BC54-B7D9BBA16363}" type="datetimeFigureOut">
              <a:rPr lang="en-US" smtClean="0"/>
              <a:t>10/12/21</a:t>
            </a:fld>
            <a:endParaRPr lang="en-US"/>
          </a:p>
        </p:txBody>
      </p:sp>
      <p:sp>
        <p:nvSpPr>
          <p:cNvPr id="3" name="Footer Placeholder 2">
            <a:extLst>
              <a:ext uri="{FF2B5EF4-FFF2-40B4-BE49-F238E27FC236}">
                <a16:creationId xmlns:a16="http://schemas.microsoft.com/office/drawing/2014/main" id="{9D32A44D-34D5-F249-872A-92AB4FE8BD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F74D62-E303-0E44-ADDF-CF5A945F909B}"/>
              </a:ext>
            </a:extLst>
          </p:cNvPr>
          <p:cNvSpPr>
            <a:spLocks noGrp="1"/>
          </p:cNvSpPr>
          <p:nvPr>
            <p:ph type="sldNum" sz="quarter" idx="12"/>
          </p:nvPr>
        </p:nvSpPr>
        <p:spPr/>
        <p:txBody>
          <a:bodyPr/>
          <a:lstStyle/>
          <a:p>
            <a:fld id="{B8B9D47B-3AE3-BD4A-9032-30EB2E8CE3FA}" type="slidenum">
              <a:rPr lang="en-US" smtClean="0"/>
              <a:t>‹#›</a:t>
            </a:fld>
            <a:endParaRPr lang="en-US"/>
          </a:p>
        </p:txBody>
      </p:sp>
    </p:spTree>
    <p:extLst>
      <p:ext uri="{BB962C8B-B14F-4D97-AF65-F5344CB8AC3E}">
        <p14:creationId xmlns:p14="http://schemas.microsoft.com/office/powerpoint/2010/main" val="2001610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26752-4F26-AF42-94BD-F7AB2A6D471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8F304D7-1810-C94E-81F3-39E4F2B493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652454D-6AB8-AC46-AC93-D85B9A3F7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CE87AE0-F4A5-C34F-8D2A-67D84304F3A2}"/>
              </a:ext>
            </a:extLst>
          </p:cNvPr>
          <p:cNvSpPr>
            <a:spLocks noGrp="1"/>
          </p:cNvSpPr>
          <p:nvPr>
            <p:ph type="dt" sz="half" idx="10"/>
          </p:nvPr>
        </p:nvSpPr>
        <p:spPr/>
        <p:txBody>
          <a:bodyPr/>
          <a:lstStyle/>
          <a:p>
            <a:fld id="{3B911579-C82A-924C-BC54-B7D9BBA16363}" type="datetimeFigureOut">
              <a:rPr lang="en-US" smtClean="0"/>
              <a:t>10/12/21</a:t>
            </a:fld>
            <a:endParaRPr lang="en-US"/>
          </a:p>
        </p:txBody>
      </p:sp>
      <p:sp>
        <p:nvSpPr>
          <p:cNvPr id="6" name="Footer Placeholder 5">
            <a:extLst>
              <a:ext uri="{FF2B5EF4-FFF2-40B4-BE49-F238E27FC236}">
                <a16:creationId xmlns:a16="http://schemas.microsoft.com/office/drawing/2014/main" id="{0F9F0C5F-F083-3644-B5F1-CAB92927C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5734B3-EE2B-394E-B79C-2629CEDF66C7}"/>
              </a:ext>
            </a:extLst>
          </p:cNvPr>
          <p:cNvSpPr>
            <a:spLocks noGrp="1"/>
          </p:cNvSpPr>
          <p:nvPr>
            <p:ph type="sldNum" sz="quarter" idx="12"/>
          </p:nvPr>
        </p:nvSpPr>
        <p:spPr/>
        <p:txBody>
          <a:bodyPr/>
          <a:lstStyle/>
          <a:p>
            <a:fld id="{B8B9D47B-3AE3-BD4A-9032-30EB2E8CE3FA}" type="slidenum">
              <a:rPr lang="en-US" smtClean="0"/>
              <a:t>‹#›</a:t>
            </a:fld>
            <a:endParaRPr lang="en-US"/>
          </a:p>
        </p:txBody>
      </p:sp>
    </p:spTree>
    <p:extLst>
      <p:ext uri="{BB962C8B-B14F-4D97-AF65-F5344CB8AC3E}">
        <p14:creationId xmlns:p14="http://schemas.microsoft.com/office/powerpoint/2010/main" val="795416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CE44-4522-4947-B68A-529DD5D91AF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B772B4F-D6DA-504A-A440-988627F841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E7C53-7688-5340-A1DC-ECDB75D18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73F43E-DCC1-9E4F-B0AB-ADA3EFF41F4F}"/>
              </a:ext>
            </a:extLst>
          </p:cNvPr>
          <p:cNvSpPr>
            <a:spLocks noGrp="1"/>
          </p:cNvSpPr>
          <p:nvPr>
            <p:ph type="dt" sz="half" idx="10"/>
          </p:nvPr>
        </p:nvSpPr>
        <p:spPr/>
        <p:txBody>
          <a:bodyPr/>
          <a:lstStyle/>
          <a:p>
            <a:fld id="{3B911579-C82A-924C-BC54-B7D9BBA16363}" type="datetimeFigureOut">
              <a:rPr lang="en-US" smtClean="0"/>
              <a:t>10/12/21</a:t>
            </a:fld>
            <a:endParaRPr lang="en-US"/>
          </a:p>
        </p:txBody>
      </p:sp>
      <p:sp>
        <p:nvSpPr>
          <p:cNvPr id="6" name="Footer Placeholder 5">
            <a:extLst>
              <a:ext uri="{FF2B5EF4-FFF2-40B4-BE49-F238E27FC236}">
                <a16:creationId xmlns:a16="http://schemas.microsoft.com/office/drawing/2014/main" id="{A1292288-5F1E-4442-A1FD-D4F9055E38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08500D-5F60-BB45-A33C-B1AC90DF1254}"/>
              </a:ext>
            </a:extLst>
          </p:cNvPr>
          <p:cNvSpPr>
            <a:spLocks noGrp="1"/>
          </p:cNvSpPr>
          <p:nvPr>
            <p:ph type="sldNum" sz="quarter" idx="12"/>
          </p:nvPr>
        </p:nvSpPr>
        <p:spPr/>
        <p:txBody>
          <a:bodyPr/>
          <a:lstStyle/>
          <a:p>
            <a:fld id="{B8B9D47B-3AE3-BD4A-9032-30EB2E8CE3FA}" type="slidenum">
              <a:rPr lang="en-US" smtClean="0"/>
              <a:t>‹#›</a:t>
            </a:fld>
            <a:endParaRPr lang="en-US"/>
          </a:p>
        </p:txBody>
      </p:sp>
    </p:spTree>
    <p:extLst>
      <p:ext uri="{BB962C8B-B14F-4D97-AF65-F5344CB8AC3E}">
        <p14:creationId xmlns:p14="http://schemas.microsoft.com/office/powerpoint/2010/main" val="502143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84376C-C09E-8A42-9B4B-69486D1F36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EAC340F-4B71-7448-B512-79D80B9F56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96ECA86-13BE-3940-8B60-6AAA77EC9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911579-C82A-924C-BC54-B7D9BBA16363}" type="datetimeFigureOut">
              <a:rPr lang="en-US" smtClean="0"/>
              <a:t>10/12/21</a:t>
            </a:fld>
            <a:endParaRPr lang="en-US"/>
          </a:p>
        </p:txBody>
      </p:sp>
      <p:sp>
        <p:nvSpPr>
          <p:cNvPr id="5" name="Footer Placeholder 4">
            <a:extLst>
              <a:ext uri="{FF2B5EF4-FFF2-40B4-BE49-F238E27FC236}">
                <a16:creationId xmlns:a16="http://schemas.microsoft.com/office/drawing/2014/main" id="{CE6228E1-D361-524A-8159-229685E976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634DDF-19D3-5946-BAC6-441C071D56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9D47B-3AE3-BD4A-9032-30EB2E8CE3FA}" type="slidenum">
              <a:rPr lang="en-US" smtClean="0"/>
              <a:t>‹#›</a:t>
            </a:fld>
            <a:endParaRPr lang="en-US"/>
          </a:p>
        </p:txBody>
      </p:sp>
    </p:spTree>
    <p:extLst>
      <p:ext uri="{BB962C8B-B14F-4D97-AF65-F5344CB8AC3E}">
        <p14:creationId xmlns:p14="http://schemas.microsoft.com/office/powerpoint/2010/main" val="2178297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xml"/><Relationship Id="rId5" Type="http://schemas.microsoft.com/office/2007/relationships/hdphoto" Target="../media/hdphoto5.wdp"/><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11.xml"/><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6" Type="http://schemas.openxmlformats.org/officeDocument/2006/relationships/customXml" Target="../ink/ink11.xml"/><Relationship Id="rId21" Type="http://schemas.openxmlformats.org/officeDocument/2006/relationships/image" Target="../media/image510.png"/><Relationship Id="rId42" Type="http://schemas.openxmlformats.org/officeDocument/2006/relationships/customXml" Target="../ink/ink19.xml"/><Relationship Id="rId47" Type="http://schemas.openxmlformats.org/officeDocument/2006/relationships/image" Target="../media/image640.png"/><Relationship Id="rId63" Type="http://schemas.openxmlformats.org/officeDocument/2006/relationships/image" Target="../media/image72.png"/><Relationship Id="rId68" Type="http://schemas.openxmlformats.org/officeDocument/2006/relationships/customXml" Target="../ink/ink31.xml"/><Relationship Id="rId7" Type="http://schemas.openxmlformats.org/officeDocument/2006/relationships/image" Target="../media/image440.png"/><Relationship Id="rId71" Type="http://schemas.openxmlformats.org/officeDocument/2006/relationships/image" Target="../media/image77.png"/><Relationship Id="rId2" Type="http://schemas.openxmlformats.org/officeDocument/2006/relationships/notesSlide" Target="../notesSlides/notesSlide21.xml"/><Relationship Id="rId16" Type="http://schemas.openxmlformats.org/officeDocument/2006/relationships/customXml" Target="../ink/ink6.xml"/><Relationship Id="rId29" Type="http://schemas.openxmlformats.org/officeDocument/2006/relationships/image" Target="../media/image550.png"/><Relationship Id="rId11" Type="http://schemas.openxmlformats.org/officeDocument/2006/relationships/image" Target="../media/image460.png"/><Relationship Id="rId24" Type="http://schemas.openxmlformats.org/officeDocument/2006/relationships/customXml" Target="../ink/ink10.xml"/><Relationship Id="rId32" Type="http://schemas.openxmlformats.org/officeDocument/2006/relationships/customXml" Target="../ink/ink14.xml"/><Relationship Id="rId37" Type="http://schemas.openxmlformats.org/officeDocument/2006/relationships/image" Target="../media/image590.png"/><Relationship Id="rId40" Type="http://schemas.openxmlformats.org/officeDocument/2006/relationships/customXml" Target="../ink/ink18.xml"/><Relationship Id="rId45" Type="http://schemas.openxmlformats.org/officeDocument/2006/relationships/image" Target="../media/image630.png"/><Relationship Id="rId53" Type="http://schemas.openxmlformats.org/officeDocument/2006/relationships/image" Target="../media/image67.png"/><Relationship Id="rId58" Type="http://schemas.openxmlformats.org/officeDocument/2006/relationships/customXml" Target="../ink/ink27.xml"/><Relationship Id="rId66" Type="http://schemas.openxmlformats.org/officeDocument/2006/relationships/image" Target="../media/image64.png"/><Relationship Id="rId61" Type="http://schemas.openxmlformats.org/officeDocument/2006/relationships/image" Target="../media/image71.png"/><Relationship Id="rId19" Type="http://schemas.openxmlformats.org/officeDocument/2006/relationships/image" Target="../media/image500.png"/><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image" Target="../media/image540.png"/><Relationship Id="rId30" Type="http://schemas.openxmlformats.org/officeDocument/2006/relationships/customXml" Target="../ink/ink13.xml"/><Relationship Id="rId35" Type="http://schemas.openxmlformats.org/officeDocument/2006/relationships/image" Target="../media/image580.png"/><Relationship Id="rId43" Type="http://schemas.openxmlformats.org/officeDocument/2006/relationships/image" Target="../media/image620.png"/><Relationship Id="rId48" Type="http://schemas.openxmlformats.org/officeDocument/2006/relationships/customXml" Target="../ink/ink22.xml"/><Relationship Id="rId56" Type="http://schemas.openxmlformats.org/officeDocument/2006/relationships/customXml" Target="../ink/ink26.xml"/><Relationship Id="rId64" Type="http://schemas.openxmlformats.org/officeDocument/2006/relationships/customXml" Target="../ink/ink30.xml"/><Relationship Id="rId69" Type="http://schemas.openxmlformats.org/officeDocument/2006/relationships/image" Target="../media/image76.png"/><Relationship Id="rId8" Type="http://schemas.openxmlformats.org/officeDocument/2006/relationships/customXml" Target="../ink/ink2.xml"/><Relationship Id="rId51" Type="http://schemas.openxmlformats.org/officeDocument/2006/relationships/image" Target="../media/image66.png"/><Relationship Id="rId3" Type="http://schemas.openxmlformats.org/officeDocument/2006/relationships/image" Target="../media/image63.png"/><Relationship Id="rId12" Type="http://schemas.openxmlformats.org/officeDocument/2006/relationships/customXml" Target="../ink/ink4.xml"/><Relationship Id="rId17" Type="http://schemas.openxmlformats.org/officeDocument/2006/relationships/image" Target="../media/image490.png"/><Relationship Id="rId25" Type="http://schemas.openxmlformats.org/officeDocument/2006/relationships/image" Target="../media/image530.png"/><Relationship Id="rId33" Type="http://schemas.openxmlformats.org/officeDocument/2006/relationships/image" Target="../media/image570.png"/><Relationship Id="rId38" Type="http://schemas.openxmlformats.org/officeDocument/2006/relationships/customXml" Target="../ink/ink17.xml"/><Relationship Id="rId46" Type="http://schemas.openxmlformats.org/officeDocument/2006/relationships/customXml" Target="../ink/ink21.xml"/><Relationship Id="rId59" Type="http://schemas.openxmlformats.org/officeDocument/2006/relationships/image" Target="../media/image70.png"/><Relationship Id="rId67" Type="http://schemas.openxmlformats.org/officeDocument/2006/relationships/image" Target="../media/image65.svg"/><Relationship Id="rId20" Type="http://schemas.openxmlformats.org/officeDocument/2006/relationships/customXml" Target="../ink/ink8.xml"/><Relationship Id="rId41" Type="http://schemas.openxmlformats.org/officeDocument/2006/relationships/image" Target="../media/image610.png"/><Relationship Id="rId54" Type="http://schemas.openxmlformats.org/officeDocument/2006/relationships/customXml" Target="../ink/ink25.xml"/><Relationship Id="rId62" Type="http://schemas.openxmlformats.org/officeDocument/2006/relationships/customXml" Target="../ink/ink29.xml"/><Relationship Id="rId70" Type="http://schemas.openxmlformats.org/officeDocument/2006/relationships/customXml" Target="../ink/ink32.xml"/><Relationship Id="rId1" Type="http://schemas.openxmlformats.org/officeDocument/2006/relationships/slideLayout" Target="../slideLayouts/slideLayout2.xml"/><Relationship Id="rId15" Type="http://schemas.openxmlformats.org/officeDocument/2006/relationships/image" Target="../media/image480.png"/><Relationship Id="rId23" Type="http://schemas.openxmlformats.org/officeDocument/2006/relationships/image" Target="../media/image520.png"/><Relationship Id="rId28" Type="http://schemas.openxmlformats.org/officeDocument/2006/relationships/customXml" Target="../ink/ink12.xml"/><Relationship Id="rId36" Type="http://schemas.openxmlformats.org/officeDocument/2006/relationships/customXml" Target="../ink/ink16.xml"/><Relationship Id="rId49" Type="http://schemas.openxmlformats.org/officeDocument/2006/relationships/image" Target="../media/image65.png"/><Relationship Id="rId57" Type="http://schemas.openxmlformats.org/officeDocument/2006/relationships/image" Target="../media/image69.png"/><Relationship Id="rId10" Type="http://schemas.openxmlformats.org/officeDocument/2006/relationships/customXml" Target="../ink/ink3.xml"/><Relationship Id="rId31" Type="http://schemas.openxmlformats.org/officeDocument/2006/relationships/image" Target="../media/image560.png"/><Relationship Id="rId44" Type="http://schemas.openxmlformats.org/officeDocument/2006/relationships/customXml" Target="../ink/ink20.xml"/><Relationship Id="rId52" Type="http://schemas.openxmlformats.org/officeDocument/2006/relationships/customXml" Target="../ink/ink24.xml"/><Relationship Id="rId60" Type="http://schemas.openxmlformats.org/officeDocument/2006/relationships/customXml" Target="../ink/ink28.xml"/><Relationship Id="rId65" Type="http://schemas.openxmlformats.org/officeDocument/2006/relationships/image" Target="../media/image73.png"/><Relationship Id="rId4" Type="http://schemas.openxmlformats.org/officeDocument/2006/relationships/customXml" Target="../ink/ink1.xml"/><Relationship Id="rId9" Type="http://schemas.openxmlformats.org/officeDocument/2006/relationships/image" Target="../media/image450.png"/><Relationship Id="rId13" Type="http://schemas.openxmlformats.org/officeDocument/2006/relationships/image" Target="../media/image470.png"/><Relationship Id="rId18" Type="http://schemas.openxmlformats.org/officeDocument/2006/relationships/customXml" Target="../ink/ink7.xml"/><Relationship Id="rId39" Type="http://schemas.openxmlformats.org/officeDocument/2006/relationships/image" Target="../media/image600.png"/><Relationship Id="rId34" Type="http://schemas.openxmlformats.org/officeDocument/2006/relationships/customXml" Target="../ink/ink15.xml"/><Relationship Id="rId50" Type="http://schemas.openxmlformats.org/officeDocument/2006/relationships/customXml" Target="../ink/ink23.xml"/><Relationship Id="rId55" Type="http://schemas.openxmlformats.org/officeDocument/2006/relationships/image" Target="../media/image68.png"/></Relationships>
</file>

<file path=ppt/slides/_rels/slide22.xml.rels><?xml version="1.0" encoding="UTF-8" standalone="yes"?>
<Relationships xmlns="http://schemas.openxmlformats.org/package/2006/relationships"><Relationship Id="rId13" Type="http://schemas.openxmlformats.org/officeDocument/2006/relationships/image" Target="../media/image790.png"/><Relationship Id="rId18" Type="http://schemas.openxmlformats.org/officeDocument/2006/relationships/customXml" Target="../ink/ink38.xml"/><Relationship Id="rId26" Type="http://schemas.openxmlformats.org/officeDocument/2006/relationships/customXml" Target="../ink/ink42.xml"/><Relationship Id="rId39" Type="http://schemas.openxmlformats.org/officeDocument/2006/relationships/image" Target="../media/image78.png"/><Relationship Id="rId21" Type="http://schemas.openxmlformats.org/officeDocument/2006/relationships/image" Target="../media/image83.png"/><Relationship Id="rId34" Type="http://schemas.openxmlformats.org/officeDocument/2006/relationships/customXml" Target="../ink/ink46.xml"/><Relationship Id="rId12" Type="http://schemas.openxmlformats.org/officeDocument/2006/relationships/customXml" Target="../ink/ink35.xml"/><Relationship Id="rId17" Type="http://schemas.openxmlformats.org/officeDocument/2006/relationships/image" Target="../media/image810.png"/><Relationship Id="rId25" Type="http://schemas.openxmlformats.org/officeDocument/2006/relationships/image" Target="../media/image85.png"/><Relationship Id="rId33" Type="http://schemas.openxmlformats.org/officeDocument/2006/relationships/image" Target="../media/image89.png"/><Relationship Id="rId38" Type="http://schemas.openxmlformats.org/officeDocument/2006/relationships/image" Target="../media/image75.png"/><Relationship Id="rId2" Type="http://schemas.openxmlformats.org/officeDocument/2006/relationships/slideLayout" Target="../slideLayouts/slideLayout2.xml"/><Relationship Id="rId16" Type="http://schemas.openxmlformats.org/officeDocument/2006/relationships/customXml" Target="../ink/ink37.xml"/><Relationship Id="rId20" Type="http://schemas.openxmlformats.org/officeDocument/2006/relationships/customXml" Target="../ink/ink39.xml"/><Relationship Id="rId29" Type="http://schemas.openxmlformats.org/officeDocument/2006/relationships/image" Target="../media/image87.png"/><Relationship Id="rId41" Type="http://schemas.openxmlformats.org/officeDocument/2006/relationships/image" Target="../media/image79.png"/><Relationship Id="rId1" Type="http://schemas.openxmlformats.org/officeDocument/2006/relationships/tags" Target="../tags/tag7.xml"/><Relationship Id="rId6" Type="http://schemas.openxmlformats.org/officeDocument/2006/relationships/customXml" Target="../ink/ink33.xml"/><Relationship Id="rId11" Type="http://schemas.openxmlformats.org/officeDocument/2006/relationships/image" Target="../media/image82.png"/><Relationship Id="rId24" Type="http://schemas.openxmlformats.org/officeDocument/2006/relationships/customXml" Target="../ink/ink41.xml"/><Relationship Id="rId32" Type="http://schemas.openxmlformats.org/officeDocument/2006/relationships/customXml" Target="../ink/ink45.xml"/><Relationship Id="rId37" Type="http://schemas.openxmlformats.org/officeDocument/2006/relationships/image" Target="../media/image91.png"/><Relationship Id="rId40" Type="http://schemas.microsoft.com/office/2007/relationships/hdphoto" Target="../media/hdphoto6.wdp"/><Relationship Id="rId5" Type="http://schemas.openxmlformats.org/officeDocument/2006/relationships/image" Target="../media/image74.png"/><Relationship Id="rId15" Type="http://schemas.openxmlformats.org/officeDocument/2006/relationships/image" Target="../media/image800.png"/><Relationship Id="rId23" Type="http://schemas.openxmlformats.org/officeDocument/2006/relationships/image" Target="../media/image84.png"/><Relationship Id="rId28" Type="http://schemas.openxmlformats.org/officeDocument/2006/relationships/customXml" Target="../ink/ink43.xml"/><Relationship Id="rId36" Type="http://schemas.openxmlformats.org/officeDocument/2006/relationships/customXml" Target="../ink/ink47.xml"/><Relationship Id="rId10" Type="http://schemas.openxmlformats.org/officeDocument/2006/relationships/customXml" Target="../ink/ink34.xml"/><Relationship Id="rId19" Type="http://schemas.openxmlformats.org/officeDocument/2006/relationships/image" Target="../media/image820.png"/><Relationship Id="rId31" Type="http://schemas.openxmlformats.org/officeDocument/2006/relationships/image" Target="../media/image88.png"/><Relationship Id="rId4" Type="http://schemas.openxmlformats.org/officeDocument/2006/relationships/image" Target="../media/image66.jpeg"/><Relationship Id="rId9" Type="http://schemas.openxmlformats.org/officeDocument/2006/relationships/image" Target="../media/image81.png"/><Relationship Id="rId14" Type="http://schemas.openxmlformats.org/officeDocument/2006/relationships/customXml" Target="../ink/ink36.xml"/><Relationship Id="rId22" Type="http://schemas.openxmlformats.org/officeDocument/2006/relationships/customXml" Target="../ink/ink40.xml"/><Relationship Id="rId27" Type="http://schemas.openxmlformats.org/officeDocument/2006/relationships/image" Target="../media/image86.png"/><Relationship Id="rId30" Type="http://schemas.openxmlformats.org/officeDocument/2006/relationships/customXml" Target="../ink/ink44.xml"/><Relationship Id="rId35" Type="http://schemas.openxmlformats.org/officeDocument/2006/relationships/image" Target="../media/image90.png"/><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84.emf"/><Relationship Id="rId13" Type="http://schemas.openxmlformats.org/officeDocument/2006/relationships/image" Target="../media/image96.svg"/><Relationship Id="rId3" Type="http://schemas.openxmlformats.org/officeDocument/2006/relationships/notesSlide" Target="../notesSlides/notesSlide23.xml"/><Relationship Id="rId7" Type="http://schemas.openxmlformats.org/officeDocument/2006/relationships/image" Target="../media/image83.emf"/><Relationship Id="rId12"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82.emf"/><Relationship Id="rId11" Type="http://schemas.openxmlformats.org/officeDocument/2006/relationships/image" Target="../media/image94.png"/><Relationship Id="rId5" Type="http://schemas.openxmlformats.org/officeDocument/2006/relationships/image" Target="../media/image81.jpeg"/><Relationship Id="rId10" Type="http://schemas.openxmlformats.org/officeDocument/2006/relationships/image" Target="../media/image93.png"/><Relationship Id="rId4" Type="http://schemas.openxmlformats.org/officeDocument/2006/relationships/image" Target="../media/image80.png"/><Relationship Id="rId9" Type="http://schemas.openxmlformats.org/officeDocument/2006/relationships/image" Target="../media/image92.png"/><Relationship Id="rId14" Type="http://schemas.openxmlformats.org/officeDocument/2006/relationships/image" Target="../media/image97.png"/></Relationships>
</file>

<file path=ppt/slides/_rels/slide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customXml" Target="../ink/ink48.xml"/><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78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2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08.png"/></Relationships>
</file>

<file path=ppt/slides/_rels/slide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05.png"/><Relationship Id="rId3" Type="http://schemas.openxmlformats.org/officeDocument/2006/relationships/image" Target="../media/image40.png"/><Relationship Id="rId7" Type="http://schemas.openxmlformats.org/officeDocument/2006/relationships/image" Target="../media/image36.png"/><Relationship Id="rId12"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5.png"/><Relationship Id="rId11" Type="http://schemas.microsoft.com/office/2007/relationships/hdphoto" Target="../media/hdphoto3.wdp"/><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image" Target="../media/image41.png"/><Relationship Id="rId9" Type="http://schemas.microsoft.com/office/2007/relationships/hdphoto" Target="../media/hdphoto2.wdp"/><Relationship Id="rId14" Type="http://schemas.openxmlformats.org/officeDocument/2006/relationships/image" Target="../media/image10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image" Target="../media/image20.jpe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jpeg"/><Relationship Id="rId10" Type="http://schemas.openxmlformats.org/officeDocument/2006/relationships/image" Target="../media/image14.png"/><Relationship Id="rId19" Type="http://schemas.openxmlformats.org/officeDocument/2006/relationships/image" Target="../media/image23.jpe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s>
</file>

<file path=ppt/slides/_rels/slide4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40.xml"/><Relationship Id="rId7" Type="http://schemas.openxmlformats.org/officeDocument/2006/relationships/image" Target="../media/image134.emf"/><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33.emf"/><Relationship Id="rId5" Type="http://schemas.openxmlformats.org/officeDocument/2006/relationships/image" Target="../media/image132.emf"/><Relationship Id="rId10" Type="http://schemas.openxmlformats.org/officeDocument/2006/relationships/image" Target="../media/image137.png"/><Relationship Id="rId4" Type="http://schemas.openxmlformats.org/officeDocument/2006/relationships/image" Target="../media/image131.emf"/><Relationship Id="rId9" Type="http://schemas.openxmlformats.org/officeDocument/2006/relationships/image" Target="../media/image13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png"/><Relationship Id="rId3" Type="http://schemas.openxmlformats.org/officeDocument/2006/relationships/image" Target="../media/image139.jpeg"/><Relationship Id="rId7" Type="http://schemas.openxmlformats.org/officeDocument/2006/relationships/image" Target="../media/image143.png"/><Relationship Id="rId12" Type="http://schemas.openxmlformats.org/officeDocument/2006/relationships/image" Target="../media/image148.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 Id="rId14" Type="http://schemas.openxmlformats.org/officeDocument/2006/relationships/image" Target="../media/image150.png"/></Relationships>
</file>

<file path=ppt/slides/_rels/slide4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microsoft.com/office/2007/relationships/hdphoto" Target="../media/hdphoto8.wdp"/></Relationships>
</file>

<file path=ppt/slides/_rels/slide4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53.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7.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05.png"/><Relationship Id="rId4" Type="http://schemas.openxmlformats.org/officeDocument/2006/relationships/image" Target="../media/image165.png"/></Relationships>
</file>

<file path=ppt/slides/_rels/slide54.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5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77.png"/><Relationship Id="rId4" Type="http://schemas.microsoft.com/office/2007/relationships/hdphoto" Target="../media/hdphoto9.wdp"/></Relationships>
</file>

<file path=ppt/slides/_rels/slide5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6.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61.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185.png"/><Relationship Id="rId10" Type="http://schemas.openxmlformats.org/officeDocument/2006/relationships/image" Target="../media/image190.png"/><Relationship Id="rId4" Type="http://schemas.openxmlformats.org/officeDocument/2006/relationships/image" Target="../media/image184.png"/><Relationship Id="rId9" Type="http://schemas.openxmlformats.org/officeDocument/2006/relationships/image" Target="../media/image189.png"/></Relationships>
</file>

<file path=ppt/slides/_rels/slide62.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png"/><Relationship Id="rId7" Type="http://schemas.openxmlformats.org/officeDocument/2006/relationships/image" Target="../media/image195.png"/><Relationship Id="rId12" Type="http://schemas.openxmlformats.org/officeDocument/2006/relationships/image" Target="../media/image200.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94.png"/><Relationship Id="rId11" Type="http://schemas.openxmlformats.org/officeDocument/2006/relationships/image" Target="../media/image199.png"/><Relationship Id="rId5" Type="http://schemas.openxmlformats.org/officeDocument/2006/relationships/image" Target="../media/image193.png"/><Relationship Id="rId10" Type="http://schemas.openxmlformats.org/officeDocument/2006/relationships/image" Target="../media/image198.png"/><Relationship Id="rId4" Type="http://schemas.openxmlformats.org/officeDocument/2006/relationships/image" Target="../media/image192.png"/><Relationship Id="rId9" Type="http://schemas.openxmlformats.org/officeDocument/2006/relationships/image" Target="../media/image197.png"/></Relationships>
</file>

<file path=ppt/slides/_rels/slide63.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64.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7.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png"/></Relationships>
</file>

<file path=ppt/slides/_rels/slide7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213.png"/></Relationships>
</file>

<file path=ppt/slides/_rels/slide7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microsoft.com/office/2007/relationships/hdphoto" Target="../media/hdphoto11.wdp"/></Relationships>
</file>

<file path=ppt/slides/_rels/slide7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74.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75.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219.jpe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5.png"/><Relationship Id="rId3" Type="http://schemas.openxmlformats.org/officeDocument/2006/relationships/notesSlide" Target="../notesSlides/notesSlide8.xml"/><Relationship Id="rId7" Type="http://schemas.openxmlformats.org/officeDocument/2006/relationships/image" Target="../media/image35.png"/><Relationship Id="rId12"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2.png"/><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47.svg"/><Relationship Id="rId10" Type="http://schemas.microsoft.com/office/2007/relationships/hdphoto" Target="../media/hdphoto2.wdp"/><Relationship Id="rId4" Type="http://schemas.openxmlformats.org/officeDocument/2006/relationships/image" Target="../media/image40.png"/><Relationship Id="rId9" Type="http://schemas.openxmlformats.org/officeDocument/2006/relationships/image" Target="../media/image43.png"/><Relationship Id="rId1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9.xml"/><Relationship Id="rId7" Type="http://schemas.openxmlformats.org/officeDocument/2006/relationships/image" Target="../media/image51.sv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8092"/>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5" name="Picture 6">
            <a:extLst>
              <a:ext uri="{FF2B5EF4-FFF2-40B4-BE49-F238E27FC236}">
                <a16:creationId xmlns:a16="http://schemas.microsoft.com/office/drawing/2014/main" id="{D84C2391-3D8B-4DB5-A43B-02999A306C5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4343912" y="1890117"/>
            <a:ext cx="3504176" cy="3939540"/>
          </a:xfrm>
          <a:prstGeom prst="rect">
            <a:avLst/>
          </a:prstGeom>
          <a:solidFill>
            <a:srgbClr val="FCC916"/>
          </a:solidFill>
          <a:ln>
            <a:noFill/>
          </a:ln>
        </p:spPr>
      </p:pic>
      <p:sp>
        <p:nvSpPr>
          <p:cNvPr id="6" name="TextBox 5">
            <a:extLst>
              <a:ext uri="{FF2B5EF4-FFF2-40B4-BE49-F238E27FC236}">
                <a16:creationId xmlns:a16="http://schemas.microsoft.com/office/drawing/2014/main" id="{C7630E48-95FA-4130-9837-80BC2FCE60ED}"/>
              </a:ext>
            </a:extLst>
          </p:cNvPr>
          <p:cNvSpPr txBox="1"/>
          <p:nvPr/>
        </p:nvSpPr>
        <p:spPr>
          <a:xfrm>
            <a:off x="3723371" y="1028343"/>
            <a:ext cx="4745258" cy="861774"/>
          </a:xfrm>
          <a:prstGeom prst="rect">
            <a:avLst/>
          </a:prstGeom>
          <a:noFill/>
        </p:spPr>
        <p:txBody>
          <a:bodyPr wrap="square">
            <a:spAutoFit/>
          </a:bodyPr>
          <a:lstStyle/>
          <a:p>
            <a:pPr algn="ctr">
              <a:defRPr/>
            </a:pPr>
            <a:r>
              <a:rPr lang="en-ZA" sz="5000" b="1" dirty="0">
                <a:solidFill>
                  <a:schemeClr val="bg1"/>
                </a:solidFill>
                <a:latin typeface="Century Gothic" panose="020B0502020202020204" pitchFamily="34" charset="0"/>
                <a:ea typeface="MS PGothic" panose="020B0600070205080204" pitchFamily="34" charset="-128"/>
              </a:rPr>
              <a:t>The story of</a:t>
            </a:r>
          </a:p>
        </p:txBody>
      </p:sp>
    </p:spTree>
    <p:extLst>
      <p:ext uri="{BB962C8B-B14F-4D97-AF65-F5344CB8AC3E}">
        <p14:creationId xmlns:p14="http://schemas.microsoft.com/office/powerpoint/2010/main" val="2027540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4AB1E-0626-4637-8288-A85A8983EB72}"/>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797FB960-F9D4-CB42-9D06-ED743B452906}"/>
              </a:ext>
            </a:extLst>
          </p:cNvPr>
          <p:cNvSpPr txBox="1"/>
          <p:nvPr/>
        </p:nvSpPr>
        <p:spPr>
          <a:xfrm>
            <a:off x="1993438" y="881558"/>
            <a:ext cx="8205124" cy="2862322"/>
          </a:xfrm>
          <a:prstGeom prst="rect">
            <a:avLst/>
          </a:prstGeom>
          <a:noFill/>
        </p:spPr>
        <p:txBody>
          <a:bodyPr wrap="square" rtlCol="0">
            <a:spAutoFit/>
          </a:bodyPr>
          <a:lstStyle/>
          <a:p>
            <a:pPr algn="ctr"/>
            <a:r>
              <a:rPr lang="en-US" sz="6000" b="1" dirty="0">
                <a:solidFill>
                  <a:schemeClr val="bg1"/>
                </a:solidFill>
              </a:rPr>
              <a:t>What drives </a:t>
            </a:r>
          </a:p>
          <a:p>
            <a:pPr algn="ctr"/>
            <a:r>
              <a:rPr lang="en-US" sz="6000" b="1" dirty="0">
                <a:solidFill>
                  <a:schemeClr val="bg1"/>
                </a:solidFill>
              </a:rPr>
              <a:t>personal &amp; community empowerment?</a:t>
            </a:r>
          </a:p>
        </p:txBody>
      </p:sp>
      <p:pic>
        <p:nvPicPr>
          <p:cNvPr id="5122" name="Picture 2" descr="891 Thinking face emoji Vector Images - Free &amp;amp; Royalty-free Thinking face  emoji Vectors | Depositphotos®">
            <a:extLst>
              <a:ext uri="{FF2B5EF4-FFF2-40B4-BE49-F238E27FC236}">
                <a16:creationId xmlns:a16="http://schemas.microsoft.com/office/drawing/2014/main" id="{26B48404-866A-664B-BF89-BCFA60F74E8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167" b="94667" l="2334" r="97127">
                        <a14:foregroundMark x1="44729" y1="88759" x2="47576" y2="94667"/>
                        <a14:foregroundMark x1="47576" y1="94667" x2="54219" y2="98000"/>
                        <a14:foregroundMark x1="54219" y1="98000" x2="61939" y2="97833"/>
                        <a14:foregroundMark x1="61939" y1="97833" x2="68761" y2="94833"/>
                        <a14:foregroundMark x1="68761" y1="94833" x2="72352" y2="89333"/>
                        <a14:foregroundMark x1="8640" y1="65302" x2="2873" y2="46333"/>
                        <a14:foregroundMark x1="2873" y1="46333" x2="4530" y2="34791"/>
                        <a14:foregroundMark x1="5110" y1="31143" x2="6376" y2="28240"/>
                        <a14:foregroundMark x1="9400" y1="23107" x2="12926" y2="19833"/>
                        <a14:foregroundMark x1="3896" y1="34738" x2="2513" y2="47000"/>
                        <a14:foregroundMark x1="2513" y1="47000" x2="6284" y2="57500"/>
                        <a14:foregroundMark x1="17235" y1="34667" x2="11131" y2="38833"/>
                        <a14:foregroundMark x1="11131" y1="38833" x2="10233" y2="45667"/>
                        <a14:foregroundMark x1="10233" y1="45667" x2="12388" y2="52667"/>
                        <a14:foregroundMark x1="12388" y1="52667" x2="19928" y2="55000"/>
                        <a14:foregroundMark x1="19928" y1="55000" x2="24776" y2="48833"/>
                        <a14:foregroundMark x1="24776" y1="48833" x2="24417" y2="41667"/>
                        <a14:foregroundMark x1="24417" y1="41667" x2="20646" y2="35167"/>
                        <a14:foregroundMark x1="20646" y1="35167" x2="15978" y2="35000"/>
                        <a14:foregroundMark x1="14183" y1="37667" x2="9336" y2="43500"/>
                        <a14:foregroundMark x1="9336" y1="43500" x2="10592" y2="50833"/>
                        <a14:foregroundMark x1="10592" y1="50833" x2="19031" y2="50500"/>
                        <a14:foregroundMark x1="19031" y1="50500" x2="22442" y2="44167"/>
                        <a14:foregroundMark x1="22442" y1="44167" x2="15799" y2="39667"/>
                        <a14:foregroundMark x1="15799" y1="39667" x2="14363" y2="37500"/>
                        <a14:foregroundMark x1="12747" y1="19000" x2="20349" y2="12284"/>
                        <a14:foregroundMark x1="25043" y1="8855" x2="48115" y2="2667"/>
                        <a14:foregroundMark x1="48115" y1="2667" x2="65530" y2="4167"/>
                        <a14:foregroundMark x1="65530" y1="4167" x2="80790" y2="12333"/>
                        <a14:foregroundMark x1="46320" y1="23167" x2="43986" y2="24667"/>
                        <a14:foregroundMark x1="39856" y1="23833" x2="39856" y2="23833"/>
                        <a14:foregroundMark x1="41293" y1="21833" x2="35368" y2="26333"/>
                        <a14:foregroundMark x1="35368" y1="26333" x2="34470" y2="33333"/>
                        <a14:foregroundMark x1="34470" y1="33333" x2="37882" y2="40333"/>
                        <a14:foregroundMark x1="37882" y1="40333" x2="45422" y2="41333"/>
                        <a14:foregroundMark x1="45422" y1="41333" x2="52244" y2="37500"/>
                        <a14:foregroundMark x1="52244" y1="37500" x2="53501" y2="30000"/>
                        <a14:foregroundMark x1="53501" y1="30000" x2="44524" y2="29833"/>
                        <a14:foregroundMark x1="44524" y1="29833" x2="41113" y2="22667"/>
                        <a14:foregroundMark x1="41113" y1="22667" x2="41652" y2="21333"/>
                        <a14:foregroundMark x1="40036" y1="24667" x2="34111" y2="28833"/>
                        <a14:foregroundMark x1="34111" y1="28833" x2="34829" y2="36500"/>
                        <a14:foregroundMark x1="34829" y1="36500" x2="42190" y2="40500"/>
                        <a14:foregroundMark x1="42190" y1="40500" x2="48833" y2="35833"/>
                        <a14:foregroundMark x1="48833" y1="35833" x2="38959" y2="38333"/>
                        <a14:foregroundMark x1="38959" y1="38333" x2="37343" y2="30500"/>
                        <a14:foregroundMark x1="37343" y1="30500" x2="49551" y2="33667"/>
                        <a14:foregroundMark x1="88151" y1="18500" x2="93178" y2="23833"/>
                        <a14:foregroundMark x1="93178" y1="23833" x2="97127" y2="37500"/>
                        <a14:foregroundMark x1="97127" y1="37500" x2="97256" y2="47488"/>
                        <a14:foregroundMark x1="89135" y1="64420" x2="88330" y2="65167"/>
                        <a14:foregroundMark x1="7002" y1="26500" x2="10592" y2="22500"/>
                        <a14:foregroundMark x1="88689" y1="64833" x2="96409" y2="47500"/>
                        <a14:foregroundMark x1="90664" y1="61333" x2="94434" y2="55333"/>
                        <a14:foregroundMark x1="94434" y1="55333" x2="96948" y2="47000"/>
                        <a14:foregroundMark x1="92998" y1="56500" x2="96768" y2="47167"/>
                        <a14:foregroundMark x1="94434" y1="54833" x2="96768" y2="47167"/>
                        <a14:foregroundMark x1="93896" y1="55667" x2="96948" y2="49000"/>
                        <a14:foregroundMark x1="96948" y1="49000" x2="97127" y2="46333"/>
                        <a14:foregroundMark x1="88869" y1="65167" x2="93178" y2="57167"/>
                        <a14:backgroundMark x1="3950" y1="26667" x2="3591" y2="30000"/>
                        <a14:backgroundMark x1="6104" y1="27500" x2="7255" y2="25925"/>
                        <a14:backgroundMark x1="21364" y1="10333" x2="25314" y2="8333"/>
                        <a14:backgroundMark x1="3411" y1="31000" x2="3052" y2="34667"/>
                        <a14:backgroundMark x1="7361" y1="66000" x2="9156" y2="68500"/>
                        <a14:backgroundMark x1="43627" y1="89833" x2="43806" y2="88000"/>
                        <a14:backgroundMark x1="44345" y1="89833" x2="44704" y2="87333"/>
                        <a14:backgroundMark x1="43806" y1="87667" x2="43986" y2="89000"/>
                        <a14:backgroundMark x1="92954" y1="58601" x2="91741" y2="61667"/>
                        <a14:backgroundMark x1="91741" y1="61667" x2="89587" y2="64667"/>
                        <a14:backgroundMark x1="97307" y1="47500" x2="96589" y2="50167"/>
                      </a14:backgroundRemoval>
                    </a14:imgEffect>
                  </a14:imgLayer>
                </a14:imgProps>
              </a:ext>
              <a:ext uri="{28A0092B-C50C-407E-A947-70E740481C1C}">
                <a14:useLocalDpi xmlns:a14="http://schemas.microsoft.com/office/drawing/2010/main" val="0"/>
              </a:ext>
            </a:extLst>
          </a:blip>
          <a:srcRect/>
          <a:stretch>
            <a:fillRect/>
          </a:stretch>
        </p:blipFill>
        <p:spPr bwMode="auto">
          <a:xfrm>
            <a:off x="5345831" y="3968232"/>
            <a:ext cx="1500337" cy="16163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5505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4AB1E-0626-4637-8288-A85A8983EB72}"/>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140290" name="Picture 4" descr="01"/>
          <p:cNvPicPr>
            <a:picLocks noChangeAspect="1" noChangeArrowheads="1"/>
          </p:cNvPicPr>
          <p:nvPr/>
        </p:nvPicPr>
        <p:blipFill>
          <a:blip r:embed="rId4" cstate="hqprint">
            <a:extLst>
              <a:ext uri="{28A0092B-C50C-407E-A947-70E740481C1C}">
                <a14:useLocalDpi xmlns:a14="http://schemas.microsoft.com/office/drawing/2010/main"/>
              </a:ext>
            </a:extLst>
          </a:blip>
          <a:srcRect l="12190" t="13933" r="11586" b="11182"/>
          <a:stretch>
            <a:fillRect/>
          </a:stretch>
        </p:blipFill>
        <p:spPr bwMode="auto">
          <a:xfrm>
            <a:off x="2194422" y="4552178"/>
            <a:ext cx="2601057" cy="191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2" descr="02"/>
          <p:cNvPicPr>
            <a:picLocks noChangeAspect="1" noChangeArrowheads="1"/>
          </p:cNvPicPr>
          <p:nvPr/>
        </p:nvPicPr>
        <p:blipFill>
          <a:blip r:embed="rId5" cstate="hqprint">
            <a:extLst>
              <a:ext uri="{28A0092B-C50C-407E-A947-70E740481C1C}">
                <a14:useLocalDpi xmlns:a14="http://schemas.microsoft.com/office/drawing/2010/main"/>
              </a:ext>
            </a:extLst>
          </a:blip>
          <a:srcRect l="10957" t="13869" r="10515" b="6273"/>
          <a:stretch>
            <a:fillRect/>
          </a:stretch>
        </p:blipFill>
        <p:spPr bwMode="auto">
          <a:xfrm>
            <a:off x="546491" y="2508790"/>
            <a:ext cx="2691912" cy="205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2" descr="03"/>
          <p:cNvPicPr>
            <a:picLocks noChangeAspect="1" noChangeArrowheads="1"/>
          </p:cNvPicPr>
          <p:nvPr/>
        </p:nvPicPr>
        <p:blipFill>
          <a:blip r:embed="rId6" cstate="hqprint">
            <a:extLst>
              <a:ext uri="{28A0092B-C50C-407E-A947-70E740481C1C}">
                <a14:useLocalDpi xmlns:a14="http://schemas.microsoft.com/office/drawing/2010/main"/>
              </a:ext>
            </a:extLst>
          </a:blip>
          <a:srcRect l="20274" t="4996" r="22495" b="11597"/>
          <a:stretch>
            <a:fillRect/>
          </a:stretch>
        </p:blipFill>
        <p:spPr bwMode="auto">
          <a:xfrm>
            <a:off x="2452166" y="747440"/>
            <a:ext cx="1998785" cy="2183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3" descr="04"/>
          <p:cNvPicPr>
            <a:picLocks noChangeAspect="1" noChangeArrowheads="1"/>
          </p:cNvPicPr>
          <p:nvPr/>
        </p:nvPicPr>
        <p:blipFill>
          <a:blip r:embed="rId7" cstate="hqprint">
            <a:extLst>
              <a:ext uri="{28A0092B-C50C-407E-A947-70E740481C1C}">
                <a14:useLocalDpi xmlns:a14="http://schemas.microsoft.com/office/drawing/2010/main"/>
              </a:ext>
            </a:extLst>
          </a:blip>
          <a:srcRect l="21606" t="8545" r="18501" b="11597"/>
          <a:stretch>
            <a:fillRect/>
          </a:stretch>
        </p:blipFill>
        <p:spPr bwMode="auto">
          <a:xfrm>
            <a:off x="4943166" y="537834"/>
            <a:ext cx="2053004" cy="205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4" name="Picture 2" descr="05"/>
          <p:cNvPicPr>
            <a:picLocks noChangeAspect="1" noChangeArrowheads="1"/>
          </p:cNvPicPr>
          <p:nvPr/>
        </p:nvPicPr>
        <p:blipFill>
          <a:blip r:embed="rId8" cstate="hqprint">
            <a:extLst>
              <a:ext uri="{28A0092B-C50C-407E-A947-70E740481C1C}">
                <a14:useLocalDpi xmlns:a14="http://schemas.microsoft.com/office/drawing/2010/main"/>
              </a:ext>
            </a:extLst>
          </a:blip>
          <a:srcRect l="15971" t="8858" r="21474" b="2377"/>
          <a:stretch>
            <a:fillRect/>
          </a:stretch>
        </p:blipFill>
        <p:spPr bwMode="auto">
          <a:xfrm>
            <a:off x="7160476" y="667118"/>
            <a:ext cx="2143858" cy="22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5" name="Picture 2" descr="06"/>
          <p:cNvPicPr>
            <a:picLocks noChangeAspect="1" noChangeArrowheads="1"/>
          </p:cNvPicPr>
          <p:nvPr/>
        </p:nvPicPr>
        <p:blipFill>
          <a:blip r:embed="rId9" cstate="hqprint">
            <a:extLst>
              <a:ext uri="{28A0092B-C50C-407E-A947-70E740481C1C}">
                <a14:useLocalDpi xmlns:a14="http://schemas.microsoft.com/office/drawing/2010/main"/>
              </a:ext>
            </a:extLst>
          </a:blip>
          <a:srcRect l="10725" t="10324" r="17403" b="9787"/>
          <a:stretch>
            <a:fillRect/>
          </a:stretch>
        </p:blipFill>
        <p:spPr bwMode="auto">
          <a:xfrm>
            <a:off x="8637931" y="2330071"/>
            <a:ext cx="2463312" cy="205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6" name="Picture 2" descr="07"/>
          <p:cNvPicPr>
            <a:picLocks noChangeAspect="1" noChangeArrowheads="1"/>
          </p:cNvPicPr>
          <p:nvPr/>
        </p:nvPicPr>
        <p:blipFill>
          <a:blip r:embed="rId10" cstate="hqprint">
            <a:extLst>
              <a:ext uri="{28A0092B-C50C-407E-A947-70E740481C1C}">
                <a14:useLocalDpi xmlns:a14="http://schemas.microsoft.com/office/drawing/2010/main"/>
              </a:ext>
            </a:extLst>
          </a:blip>
          <a:srcRect l="19717" t="6584" r="20389" b="4651"/>
          <a:stretch>
            <a:fillRect/>
          </a:stretch>
        </p:blipFill>
        <p:spPr bwMode="auto">
          <a:xfrm>
            <a:off x="7961137" y="4478699"/>
            <a:ext cx="2051538" cy="228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797FB960-F9D4-CB42-9D06-ED743B452906}"/>
              </a:ext>
            </a:extLst>
          </p:cNvPr>
          <p:cNvSpPr txBox="1"/>
          <p:nvPr/>
        </p:nvSpPr>
        <p:spPr>
          <a:xfrm>
            <a:off x="2624257" y="2770161"/>
            <a:ext cx="6362649" cy="1938992"/>
          </a:xfrm>
          <a:prstGeom prst="rect">
            <a:avLst/>
          </a:prstGeom>
          <a:noFill/>
        </p:spPr>
        <p:txBody>
          <a:bodyPr wrap="square" rtlCol="0">
            <a:spAutoFit/>
          </a:bodyPr>
          <a:lstStyle/>
          <a:p>
            <a:pPr algn="ctr"/>
            <a:r>
              <a:rPr lang="en-US" sz="6000" b="1" dirty="0">
                <a:solidFill>
                  <a:schemeClr val="bg1"/>
                </a:solidFill>
              </a:rPr>
              <a:t>Are you empowered?</a:t>
            </a:r>
          </a:p>
        </p:txBody>
      </p:sp>
      <p:sp>
        <p:nvSpPr>
          <p:cNvPr id="12" name="TextBox 11">
            <a:extLst>
              <a:ext uri="{FF2B5EF4-FFF2-40B4-BE49-F238E27FC236}">
                <a16:creationId xmlns:a16="http://schemas.microsoft.com/office/drawing/2014/main" id="{BB32CF13-B26F-3E49-8815-7CB2501646B7}"/>
              </a:ext>
            </a:extLst>
          </p:cNvPr>
          <p:cNvSpPr txBox="1"/>
          <p:nvPr/>
        </p:nvSpPr>
        <p:spPr>
          <a:xfrm>
            <a:off x="4669219" y="5759549"/>
            <a:ext cx="1426781" cy="707886"/>
          </a:xfrm>
          <a:prstGeom prst="rect">
            <a:avLst/>
          </a:prstGeom>
          <a:noFill/>
        </p:spPr>
        <p:txBody>
          <a:bodyPr wrap="square" rtlCol="0">
            <a:spAutoFit/>
          </a:bodyPr>
          <a:lstStyle/>
          <a:p>
            <a:pPr algn="ctr"/>
            <a:r>
              <a:rPr lang="en-US" sz="2000" b="1" dirty="0">
                <a:solidFill>
                  <a:srgbClr val="3E0099"/>
                </a:solidFill>
              </a:rPr>
              <a:t>VALUES &amp; BELIEFS</a:t>
            </a:r>
          </a:p>
        </p:txBody>
      </p:sp>
      <p:sp>
        <p:nvSpPr>
          <p:cNvPr id="13" name="TextBox 12">
            <a:extLst>
              <a:ext uri="{FF2B5EF4-FFF2-40B4-BE49-F238E27FC236}">
                <a16:creationId xmlns:a16="http://schemas.microsoft.com/office/drawing/2014/main" id="{9A649C07-E846-2D42-9D59-62A3FA71EFBC}"/>
              </a:ext>
            </a:extLst>
          </p:cNvPr>
          <p:cNvSpPr txBox="1"/>
          <p:nvPr/>
        </p:nvSpPr>
        <p:spPr>
          <a:xfrm>
            <a:off x="297967" y="4478918"/>
            <a:ext cx="2051538" cy="707886"/>
          </a:xfrm>
          <a:prstGeom prst="rect">
            <a:avLst/>
          </a:prstGeom>
          <a:noFill/>
        </p:spPr>
        <p:txBody>
          <a:bodyPr wrap="square" rtlCol="0">
            <a:spAutoFit/>
          </a:bodyPr>
          <a:lstStyle/>
          <a:p>
            <a:pPr algn="ctr"/>
            <a:r>
              <a:rPr lang="en-US" sz="2000" b="1" dirty="0">
                <a:solidFill>
                  <a:srgbClr val="3E0099"/>
                </a:solidFill>
              </a:rPr>
              <a:t>PARTNERSHIP &amp; COLLABORATION</a:t>
            </a:r>
          </a:p>
        </p:txBody>
      </p:sp>
      <p:sp>
        <p:nvSpPr>
          <p:cNvPr id="14" name="TextBox 13">
            <a:extLst>
              <a:ext uri="{FF2B5EF4-FFF2-40B4-BE49-F238E27FC236}">
                <a16:creationId xmlns:a16="http://schemas.microsoft.com/office/drawing/2014/main" id="{EC97EF6F-7A6E-C442-86E8-95F76E118946}"/>
              </a:ext>
            </a:extLst>
          </p:cNvPr>
          <p:cNvSpPr txBox="1"/>
          <p:nvPr/>
        </p:nvSpPr>
        <p:spPr>
          <a:xfrm>
            <a:off x="534580" y="1485208"/>
            <a:ext cx="2051538" cy="707886"/>
          </a:xfrm>
          <a:prstGeom prst="rect">
            <a:avLst/>
          </a:prstGeom>
          <a:noFill/>
        </p:spPr>
        <p:txBody>
          <a:bodyPr wrap="square" rtlCol="0">
            <a:spAutoFit/>
          </a:bodyPr>
          <a:lstStyle/>
          <a:p>
            <a:pPr algn="ctr"/>
            <a:r>
              <a:rPr lang="en-US" sz="2000" b="1" dirty="0">
                <a:solidFill>
                  <a:srgbClr val="3E0099"/>
                </a:solidFill>
              </a:rPr>
              <a:t>SELF ESTEEM &amp; SELF WORTH</a:t>
            </a:r>
          </a:p>
        </p:txBody>
      </p:sp>
      <p:sp>
        <p:nvSpPr>
          <p:cNvPr id="15" name="TextBox 14">
            <a:extLst>
              <a:ext uri="{FF2B5EF4-FFF2-40B4-BE49-F238E27FC236}">
                <a16:creationId xmlns:a16="http://schemas.microsoft.com/office/drawing/2014/main" id="{7E48260E-8A51-CF43-989F-93CCE826E411}"/>
              </a:ext>
            </a:extLst>
          </p:cNvPr>
          <p:cNvSpPr txBox="1"/>
          <p:nvPr/>
        </p:nvSpPr>
        <p:spPr>
          <a:xfrm>
            <a:off x="4823920" y="337779"/>
            <a:ext cx="2336556" cy="400110"/>
          </a:xfrm>
          <a:prstGeom prst="rect">
            <a:avLst/>
          </a:prstGeom>
          <a:noFill/>
        </p:spPr>
        <p:txBody>
          <a:bodyPr wrap="square" rtlCol="0">
            <a:spAutoFit/>
          </a:bodyPr>
          <a:lstStyle/>
          <a:p>
            <a:pPr algn="ctr"/>
            <a:r>
              <a:rPr lang="en-US" sz="2000" b="1" dirty="0">
                <a:solidFill>
                  <a:srgbClr val="3E0099"/>
                </a:solidFill>
              </a:rPr>
              <a:t>LOVE &amp; HARMONY</a:t>
            </a:r>
          </a:p>
        </p:txBody>
      </p:sp>
      <p:sp>
        <p:nvSpPr>
          <p:cNvPr id="16" name="TextBox 15">
            <a:extLst>
              <a:ext uri="{FF2B5EF4-FFF2-40B4-BE49-F238E27FC236}">
                <a16:creationId xmlns:a16="http://schemas.microsoft.com/office/drawing/2014/main" id="{5868D23A-9E21-D74F-AF48-D96A0CECD637}"/>
              </a:ext>
            </a:extLst>
          </p:cNvPr>
          <p:cNvSpPr txBox="1"/>
          <p:nvPr/>
        </p:nvSpPr>
        <p:spPr>
          <a:xfrm>
            <a:off x="8792298" y="1311244"/>
            <a:ext cx="2051538" cy="707886"/>
          </a:xfrm>
          <a:prstGeom prst="rect">
            <a:avLst/>
          </a:prstGeom>
          <a:noFill/>
        </p:spPr>
        <p:txBody>
          <a:bodyPr wrap="square" rtlCol="0">
            <a:spAutoFit/>
          </a:bodyPr>
          <a:lstStyle/>
          <a:p>
            <a:pPr algn="ctr"/>
            <a:r>
              <a:rPr lang="en-US" sz="2000" b="1" dirty="0">
                <a:solidFill>
                  <a:srgbClr val="3E0099"/>
                </a:solidFill>
              </a:rPr>
              <a:t>VISION &amp; PURPOSE</a:t>
            </a:r>
          </a:p>
        </p:txBody>
      </p:sp>
      <p:sp>
        <p:nvSpPr>
          <p:cNvPr id="17" name="TextBox 16">
            <a:extLst>
              <a:ext uri="{FF2B5EF4-FFF2-40B4-BE49-F238E27FC236}">
                <a16:creationId xmlns:a16="http://schemas.microsoft.com/office/drawing/2014/main" id="{085ED11D-8551-A241-8DDF-5A00649FD14E}"/>
              </a:ext>
            </a:extLst>
          </p:cNvPr>
          <p:cNvSpPr txBox="1"/>
          <p:nvPr/>
        </p:nvSpPr>
        <p:spPr>
          <a:xfrm>
            <a:off x="9997578" y="4381439"/>
            <a:ext cx="2051538" cy="707886"/>
          </a:xfrm>
          <a:prstGeom prst="rect">
            <a:avLst/>
          </a:prstGeom>
          <a:noFill/>
        </p:spPr>
        <p:txBody>
          <a:bodyPr wrap="square" rtlCol="0">
            <a:spAutoFit/>
          </a:bodyPr>
          <a:lstStyle/>
          <a:p>
            <a:pPr algn="ctr"/>
            <a:r>
              <a:rPr lang="en-US" sz="2000" b="1" dirty="0">
                <a:solidFill>
                  <a:srgbClr val="3E0099"/>
                </a:solidFill>
              </a:rPr>
              <a:t>KNOWLEDGE &amp; INSIGHT</a:t>
            </a:r>
          </a:p>
        </p:txBody>
      </p:sp>
      <p:sp>
        <p:nvSpPr>
          <p:cNvPr id="19" name="TextBox 18">
            <a:extLst>
              <a:ext uri="{FF2B5EF4-FFF2-40B4-BE49-F238E27FC236}">
                <a16:creationId xmlns:a16="http://schemas.microsoft.com/office/drawing/2014/main" id="{56DDBAB9-E205-C242-A18C-20D2DB894AFD}"/>
              </a:ext>
            </a:extLst>
          </p:cNvPr>
          <p:cNvSpPr txBox="1"/>
          <p:nvPr/>
        </p:nvSpPr>
        <p:spPr>
          <a:xfrm>
            <a:off x="6360056" y="5747322"/>
            <a:ext cx="2051538" cy="707886"/>
          </a:xfrm>
          <a:prstGeom prst="rect">
            <a:avLst/>
          </a:prstGeom>
          <a:noFill/>
        </p:spPr>
        <p:txBody>
          <a:bodyPr wrap="square" rtlCol="0">
            <a:spAutoFit/>
          </a:bodyPr>
          <a:lstStyle/>
          <a:p>
            <a:pPr algn="ctr"/>
            <a:r>
              <a:rPr lang="en-US" sz="2000" b="1" dirty="0">
                <a:solidFill>
                  <a:srgbClr val="3E0099"/>
                </a:solidFill>
              </a:rPr>
              <a:t>PRESENCE </a:t>
            </a:r>
          </a:p>
          <a:p>
            <a:pPr algn="ctr"/>
            <a:r>
              <a:rPr lang="en-US" sz="2000" b="1" dirty="0">
                <a:solidFill>
                  <a:srgbClr val="3E0099"/>
                </a:solidFill>
              </a:rPr>
              <a:t>&amp; ACTION</a:t>
            </a:r>
          </a:p>
        </p:txBody>
      </p:sp>
    </p:spTree>
    <p:custDataLst>
      <p:tags r:id="rId1"/>
    </p:custDataLst>
    <p:extLst>
      <p:ext uri="{BB962C8B-B14F-4D97-AF65-F5344CB8AC3E}">
        <p14:creationId xmlns:p14="http://schemas.microsoft.com/office/powerpoint/2010/main" val="198140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0290"/>
                                        </p:tgtEl>
                                        <p:attrNameLst>
                                          <p:attrName>style.visibility</p:attrName>
                                        </p:attrNameLst>
                                      </p:cBhvr>
                                      <p:to>
                                        <p:strVal val="visible"/>
                                      </p:to>
                                    </p:set>
                                    <p:anim calcmode="lin" valueType="num">
                                      <p:cBhvr>
                                        <p:cTn id="12" dur="500" fill="hold"/>
                                        <p:tgtEl>
                                          <p:spTgt spid="140290"/>
                                        </p:tgtEl>
                                        <p:attrNameLst>
                                          <p:attrName>ppt_w</p:attrName>
                                        </p:attrNameLst>
                                      </p:cBhvr>
                                      <p:tavLst>
                                        <p:tav tm="0">
                                          <p:val>
                                            <p:fltVal val="0"/>
                                          </p:val>
                                        </p:tav>
                                        <p:tav tm="100000">
                                          <p:val>
                                            <p:strVal val="#ppt_w"/>
                                          </p:val>
                                        </p:tav>
                                      </p:tavLst>
                                    </p:anim>
                                    <p:anim calcmode="lin" valueType="num">
                                      <p:cBhvr>
                                        <p:cTn id="13" dur="500" fill="hold"/>
                                        <p:tgtEl>
                                          <p:spTgt spid="140290"/>
                                        </p:tgtEl>
                                        <p:attrNameLst>
                                          <p:attrName>ppt_h</p:attrName>
                                        </p:attrNameLst>
                                      </p:cBhvr>
                                      <p:tavLst>
                                        <p:tav tm="0">
                                          <p:val>
                                            <p:fltVal val="0"/>
                                          </p:val>
                                        </p:tav>
                                        <p:tav tm="100000">
                                          <p:val>
                                            <p:strVal val="#ppt_h"/>
                                          </p:val>
                                        </p:tav>
                                      </p:tavLst>
                                    </p:anim>
                                    <p:animEffect transition="in" filter="fade">
                                      <p:cBhvr>
                                        <p:cTn id="14" dur="500"/>
                                        <p:tgtEl>
                                          <p:spTgt spid="14029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0291"/>
                                        </p:tgtEl>
                                        <p:attrNameLst>
                                          <p:attrName>style.visibility</p:attrName>
                                        </p:attrNameLst>
                                      </p:cBhvr>
                                      <p:to>
                                        <p:strVal val="visible"/>
                                      </p:to>
                                    </p:set>
                                    <p:anim calcmode="lin" valueType="num">
                                      <p:cBhvr>
                                        <p:cTn id="19" dur="500" fill="hold"/>
                                        <p:tgtEl>
                                          <p:spTgt spid="140291"/>
                                        </p:tgtEl>
                                        <p:attrNameLst>
                                          <p:attrName>ppt_w</p:attrName>
                                        </p:attrNameLst>
                                      </p:cBhvr>
                                      <p:tavLst>
                                        <p:tav tm="0">
                                          <p:val>
                                            <p:fltVal val="0"/>
                                          </p:val>
                                        </p:tav>
                                        <p:tav tm="100000">
                                          <p:val>
                                            <p:strVal val="#ppt_w"/>
                                          </p:val>
                                        </p:tav>
                                      </p:tavLst>
                                    </p:anim>
                                    <p:anim calcmode="lin" valueType="num">
                                      <p:cBhvr>
                                        <p:cTn id="20" dur="500" fill="hold"/>
                                        <p:tgtEl>
                                          <p:spTgt spid="140291"/>
                                        </p:tgtEl>
                                        <p:attrNameLst>
                                          <p:attrName>ppt_h</p:attrName>
                                        </p:attrNameLst>
                                      </p:cBhvr>
                                      <p:tavLst>
                                        <p:tav tm="0">
                                          <p:val>
                                            <p:fltVal val="0"/>
                                          </p:val>
                                        </p:tav>
                                        <p:tav tm="100000">
                                          <p:val>
                                            <p:strVal val="#ppt_h"/>
                                          </p:val>
                                        </p:tav>
                                      </p:tavLst>
                                    </p:anim>
                                    <p:animEffect transition="in" filter="fade">
                                      <p:cBhvr>
                                        <p:cTn id="21" dur="500"/>
                                        <p:tgtEl>
                                          <p:spTgt spid="14029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par>
                                <p:cTn id="34" presetID="53" presetClass="entr" presetSubtype="16" fill="hold" nodeType="withEffect">
                                  <p:stCondLst>
                                    <p:cond delay="0"/>
                                  </p:stCondLst>
                                  <p:childTnLst>
                                    <p:set>
                                      <p:cBhvr>
                                        <p:cTn id="35" dur="1" fill="hold">
                                          <p:stCondLst>
                                            <p:cond delay="0"/>
                                          </p:stCondLst>
                                        </p:cTn>
                                        <p:tgtEl>
                                          <p:spTgt spid="140292"/>
                                        </p:tgtEl>
                                        <p:attrNameLst>
                                          <p:attrName>style.visibility</p:attrName>
                                        </p:attrNameLst>
                                      </p:cBhvr>
                                      <p:to>
                                        <p:strVal val="visible"/>
                                      </p:to>
                                    </p:set>
                                    <p:anim calcmode="lin" valueType="num">
                                      <p:cBhvr>
                                        <p:cTn id="36" dur="500" fill="hold"/>
                                        <p:tgtEl>
                                          <p:spTgt spid="140292"/>
                                        </p:tgtEl>
                                        <p:attrNameLst>
                                          <p:attrName>ppt_w</p:attrName>
                                        </p:attrNameLst>
                                      </p:cBhvr>
                                      <p:tavLst>
                                        <p:tav tm="0">
                                          <p:val>
                                            <p:fltVal val="0"/>
                                          </p:val>
                                        </p:tav>
                                        <p:tav tm="100000">
                                          <p:val>
                                            <p:strVal val="#ppt_w"/>
                                          </p:val>
                                        </p:tav>
                                      </p:tavLst>
                                    </p:anim>
                                    <p:anim calcmode="lin" valueType="num">
                                      <p:cBhvr>
                                        <p:cTn id="37" dur="500" fill="hold"/>
                                        <p:tgtEl>
                                          <p:spTgt spid="140292"/>
                                        </p:tgtEl>
                                        <p:attrNameLst>
                                          <p:attrName>ppt_h</p:attrName>
                                        </p:attrNameLst>
                                      </p:cBhvr>
                                      <p:tavLst>
                                        <p:tav tm="0">
                                          <p:val>
                                            <p:fltVal val="0"/>
                                          </p:val>
                                        </p:tav>
                                        <p:tav tm="100000">
                                          <p:val>
                                            <p:strVal val="#ppt_h"/>
                                          </p:val>
                                        </p:tav>
                                      </p:tavLst>
                                    </p:anim>
                                    <p:animEffect transition="in" filter="fade">
                                      <p:cBhvr>
                                        <p:cTn id="38" dur="500"/>
                                        <p:tgtEl>
                                          <p:spTgt spid="14029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40293"/>
                                        </p:tgtEl>
                                        <p:attrNameLst>
                                          <p:attrName>style.visibility</p:attrName>
                                        </p:attrNameLst>
                                      </p:cBhvr>
                                      <p:to>
                                        <p:strVal val="visible"/>
                                      </p:to>
                                    </p:set>
                                    <p:anim calcmode="lin" valueType="num">
                                      <p:cBhvr>
                                        <p:cTn id="43" dur="500" fill="hold"/>
                                        <p:tgtEl>
                                          <p:spTgt spid="140293"/>
                                        </p:tgtEl>
                                        <p:attrNameLst>
                                          <p:attrName>ppt_w</p:attrName>
                                        </p:attrNameLst>
                                      </p:cBhvr>
                                      <p:tavLst>
                                        <p:tav tm="0">
                                          <p:val>
                                            <p:fltVal val="0"/>
                                          </p:val>
                                        </p:tav>
                                        <p:tav tm="100000">
                                          <p:val>
                                            <p:strVal val="#ppt_w"/>
                                          </p:val>
                                        </p:tav>
                                      </p:tavLst>
                                    </p:anim>
                                    <p:anim calcmode="lin" valueType="num">
                                      <p:cBhvr>
                                        <p:cTn id="44" dur="500" fill="hold"/>
                                        <p:tgtEl>
                                          <p:spTgt spid="140293"/>
                                        </p:tgtEl>
                                        <p:attrNameLst>
                                          <p:attrName>ppt_h</p:attrName>
                                        </p:attrNameLst>
                                      </p:cBhvr>
                                      <p:tavLst>
                                        <p:tav tm="0">
                                          <p:val>
                                            <p:fltVal val="0"/>
                                          </p:val>
                                        </p:tav>
                                        <p:tav tm="100000">
                                          <p:val>
                                            <p:strVal val="#ppt_h"/>
                                          </p:val>
                                        </p:tav>
                                      </p:tavLst>
                                    </p:anim>
                                    <p:animEffect transition="in" filter="fade">
                                      <p:cBhvr>
                                        <p:cTn id="45" dur="500"/>
                                        <p:tgtEl>
                                          <p:spTgt spid="140293"/>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40294"/>
                                        </p:tgtEl>
                                        <p:attrNameLst>
                                          <p:attrName>style.visibility</p:attrName>
                                        </p:attrNameLst>
                                      </p:cBhvr>
                                      <p:to>
                                        <p:strVal val="visible"/>
                                      </p:to>
                                    </p:set>
                                    <p:anim calcmode="lin" valueType="num">
                                      <p:cBhvr>
                                        <p:cTn id="55" dur="500" fill="hold"/>
                                        <p:tgtEl>
                                          <p:spTgt spid="140294"/>
                                        </p:tgtEl>
                                        <p:attrNameLst>
                                          <p:attrName>ppt_w</p:attrName>
                                        </p:attrNameLst>
                                      </p:cBhvr>
                                      <p:tavLst>
                                        <p:tav tm="0">
                                          <p:val>
                                            <p:fltVal val="0"/>
                                          </p:val>
                                        </p:tav>
                                        <p:tav tm="100000">
                                          <p:val>
                                            <p:strVal val="#ppt_w"/>
                                          </p:val>
                                        </p:tav>
                                      </p:tavLst>
                                    </p:anim>
                                    <p:anim calcmode="lin" valueType="num">
                                      <p:cBhvr>
                                        <p:cTn id="56" dur="500" fill="hold"/>
                                        <p:tgtEl>
                                          <p:spTgt spid="140294"/>
                                        </p:tgtEl>
                                        <p:attrNameLst>
                                          <p:attrName>ppt_h</p:attrName>
                                        </p:attrNameLst>
                                      </p:cBhvr>
                                      <p:tavLst>
                                        <p:tav tm="0">
                                          <p:val>
                                            <p:fltVal val="0"/>
                                          </p:val>
                                        </p:tav>
                                        <p:tav tm="100000">
                                          <p:val>
                                            <p:strVal val="#ppt_h"/>
                                          </p:val>
                                        </p:tav>
                                      </p:tavLst>
                                    </p:anim>
                                    <p:animEffect transition="in" filter="fade">
                                      <p:cBhvr>
                                        <p:cTn id="57" dur="500"/>
                                        <p:tgtEl>
                                          <p:spTgt spid="14029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fltVal val="0"/>
                                          </p:val>
                                        </p:tav>
                                        <p:tav tm="100000">
                                          <p:val>
                                            <p:strVal val="#ppt_h"/>
                                          </p:val>
                                        </p:tav>
                                      </p:tavLst>
                                    </p:anim>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0295"/>
                                        </p:tgtEl>
                                        <p:attrNameLst>
                                          <p:attrName>style.visibility</p:attrName>
                                        </p:attrNameLst>
                                      </p:cBhvr>
                                      <p:to>
                                        <p:strVal val="visible"/>
                                      </p:to>
                                    </p:set>
                                    <p:anim calcmode="lin" valueType="num">
                                      <p:cBhvr>
                                        <p:cTn id="67" dur="500" fill="hold"/>
                                        <p:tgtEl>
                                          <p:spTgt spid="140295"/>
                                        </p:tgtEl>
                                        <p:attrNameLst>
                                          <p:attrName>ppt_w</p:attrName>
                                        </p:attrNameLst>
                                      </p:cBhvr>
                                      <p:tavLst>
                                        <p:tav tm="0">
                                          <p:val>
                                            <p:fltVal val="0"/>
                                          </p:val>
                                        </p:tav>
                                        <p:tav tm="100000">
                                          <p:val>
                                            <p:strVal val="#ppt_w"/>
                                          </p:val>
                                        </p:tav>
                                      </p:tavLst>
                                    </p:anim>
                                    <p:anim calcmode="lin" valueType="num">
                                      <p:cBhvr>
                                        <p:cTn id="68" dur="500" fill="hold"/>
                                        <p:tgtEl>
                                          <p:spTgt spid="140295"/>
                                        </p:tgtEl>
                                        <p:attrNameLst>
                                          <p:attrName>ppt_h</p:attrName>
                                        </p:attrNameLst>
                                      </p:cBhvr>
                                      <p:tavLst>
                                        <p:tav tm="0">
                                          <p:val>
                                            <p:fltVal val="0"/>
                                          </p:val>
                                        </p:tav>
                                        <p:tav tm="100000">
                                          <p:val>
                                            <p:strVal val="#ppt_h"/>
                                          </p:val>
                                        </p:tav>
                                      </p:tavLst>
                                    </p:anim>
                                    <p:animEffect transition="in" filter="fade">
                                      <p:cBhvr>
                                        <p:cTn id="69" dur="500"/>
                                        <p:tgtEl>
                                          <p:spTgt spid="140295"/>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500" fill="hold"/>
                                        <p:tgtEl>
                                          <p:spTgt spid="17"/>
                                        </p:tgtEl>
                                        <p:attrNameLst>
                                          <p:attrName>ppt_w</p:attrName>
                                        </p:attrNameLst>
                                      </p:cBhvr>
                                      <p:tavLst>
                                        <p:tav tm="0">
                                          <p:val>
                                            <p:fltVal val="0"/>
                                          </p:val>
                                        </p:tav>
                                        <p:tav tm="100000">
                                          <p:val>
                                            <p:strVal val="#ppt_w"/>
                                          </p:val>
                                        </p:tav>
                                      </p:tavLst>
                                    </p:anim>
                                    <p:anim calcmode="lin" valueType="num">
                                      <p:cBhvr>
                                        <p:cTn id="73" dur="500" fill="hold"/>
                                        <p:tgtEl>
                                          <p:spTgt spid="17"/>
                                        </p:tgtEl>
                                        <p:attrNameLst>
                                          <p:attrName>ppt_h</p:attrName>
                                        </p:attrNameLst>
                                      </p:cBhvr>
                                      <p:tavLst>
                                        <p:tav tm="0">
                                          <p:val>
                                            <p:fltVal val="0"/>
                                          </p:val>
                                        </p:tav>
                                        <p:tav tm="100000">
                                          <p:val>
                                            <p:strVal val="#ppt_h"/>
                                          </p:val>
                                        </p:tav>
                                      </p:tavLst>
                                    </p:anim>
                                    <p:animEffect transition="in" filter="fade">
                                      <p:cBhvr>
                                        <p:cTn id="74" dur="500"/>
                                        <p:tgtEl>
                                          <p:spTgt spid="17"/>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cTn>
                              </p:par>
                              <p:par>
                                <p:cTn id="82" presetID="53" presetClass="entr" presetSubtype="16" fill="hold" nodeType="withEffect">
                                  <p:stCondLst>
                                    <p:cond delay="0"/>
                                  </p:stCondLst>
                                  <p:childTnLst>
                                    <p:set>
                                      <p:cBhvr>
                                        <p:cTn id="83" dur="1" fill="hold">
                                          <p:stCondLst>
                                            <p:cond delay="0"/>
                                          </p:stCondLst>
                                        </p:cTn>
                                        <p:tgtEl>
                                          <p:spTgt spid="140296"/>
                                        </p:tgtEl>
                                        <p:attrNameLst>
                                          <p:attrName>style.visibility</p:attrName>
                                        </p:attrNameLst>
                                      </p:cBhvr>
                                      <p:to>
                                        <p:strVal val="visible"/>
                                      </p:to>
                                    </p:set>
                                    <p:anim calcmode="lin" valueType="num">
                                      <p:cBhvr>
                                        <p:cTn id="84" dur="500" fill="hold"/>
                                        <p:tgtEl>
                                          <p:spTgt spid="140296"/>
                                        </p:tgtEl>
                                        <p:attrNameLst>
                                          <p:attrName>ppt_w</p:attrName>
                                        </p:attrNameLst>
                                      </p:cBhvr>
                                      <p:tavLst>
                                        <p:tav tm="0">
                                          <p:val>
                                            <p:fltVal val="0"/>
                                          </p:val>
                                        </p:tav>
                                        <p:tav tm="100000">
                                          <p:val>
                                            <p:strVal val="#ppt_w"/>
                                          </p:val>
                                        </p:tav>
                                      </p:tavLst>
                                    </p:anim>
                                    <p:anim calcmode="lin" valueType="num">
                                      <p:cBhvr>
                                        <p:cTn id="85" dur="500" fill="hold"/>
                                        <p:tgtEl>
                                          <p:spTgt spid="140296"/>
                                        </p:tgtEl>
                                        <p:attrNameLst>
                                          <p:attrName>ppt_h</p:attrName>
                                        </p:attrNameLst>
                                      </p:cBhvr>
                                      <p:tavLst>
                                        <p:tav tm="0">
                                          <p:val>
                                            <p:fltVal val="0"/>
                                          </p:val>
                                        </p:tav>
                                        <p:tav tm="100000">
                                          <p:val>
                                            <p:strVal val="#ppt_h"/>
                                          </p:val>
                                        </p:tav>
                                      </p:tavLst>
                                    </p:anim>
                                    <p:animEffect transition="in" filter="fade">
                                      <p:cBhvr>
                                        <p:cTn id="86" dur="500"/>
                                        <p:tgtEl>
                                          <p:spTgt spid="140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4" name="Picture 3">
            <a:extLst>
              <a:ext uri="{FF2B5EF4-FFF2-40B4-BE49-F238E27FC236}">
                <a16:creationId xmlns:a16="http://schemas.microsoft.com/office/drawing/2014/main" id="{623BF923-FEE5-4E71-97E5-231F7397F818}"/>
              </a:ext>
            </a:extLst>
          </p:cNvPr>
          <p:cNvPicPr>
            <a:picLocks noChangeAspect="1"/>
          </p:cNvPicPr>
          <p:nvPr/>
        </p:nvPicPr>
        <p:blipFill>
          <a:blip r:embed="rId3"/>
          <a:stretch>
            <a:fillRect/>
          </a:stretch>
        </p:blipFill>
        <p:spPr>
          <a:xfrm>
            <a:off x="1524000" y="1410711"/>
            <a:ext cx="9144000" cy="5079012"/>
          </a:xfrm>
          <a:prstGeom prst="rect">
            <a:avLst/>
          </a:prstGeom>
        </p:spPr>
      </p:pic>
      <p:sp>
        <p:nvSpPr>
          <p:cNvPr id="5" name="Rectangle 4">
            <a:extLst>
              <a:ext uri="{FF2B5EF4-FFF2-40B4-BE49-F238E27FC236}">
                <a16:creationId xmlns:a16="http://schemas.microsoft.com/office/drawing/2014/main" id="{AAD42831-D7E3-4969-ABD1-6BCA9415625A}"/>
              </a:ext>
            </a:extLst>
          </p:cNvPr>
          <p:cNvSpPr/>
          <p:nvPr/>
        </p:nvSpPr>
        <p:spPr>
          <a:xfrm>
            <a:off x="2753360" y="2164081"/>
            <a:ext cx="6543040" cy="3283209"/>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TextBox 11">
            <a:extLst>
              <a:ext uri="{FF2B5EF4-FFF2-40B4-BE49-F238E27FC236}">
                <a16:creationId xmlns:a16="http://schemas.microsoft.com/office/drawing/2014/main" id="{098DDDFD-C285-47AA-8124-293DAA73AAAE}"/>
              </a:ext>
            </a:extLst>
          </p:cNvPr>
          <p:cNvSpPr txBox="1"/>
          <p:nvPr/>
        </p:nvSpPr>
        <p:spPr>
          <a:xfrm>
            <a:off x="3649980" y="2041857"/>
            <a:ext cx="4892040" cy="2774286"/>
          </a:xfrm>
          <a:prstGeom prst="rect">
            <a:avLst/>
          </a:prstGeom>
          <a:noFill/>
        </p:spPr>
        <p:txBody>
          <a:bodyPr wrap="square">
            <a:spAutoFit/>
          </a:bodyPr>
          <a:lstStyle/>
          <a:p>
            <a:pPr>
              <a:lnSpc>
                <a:spcPct val="150000"/>
              </a:lnSpc>
              <a:defRPr/>
            </a:pPr>
            <a:r>
              <a:rPr lang="en-ZA" sz="3000" b="1" dirty="0">
                <a:solidFill>
                  <a:srgbClr val="482C89"/>
                </a:solidFill>
                <a:latin typeface="Century Gothic" panose="020B0502020202020204" pitchFamily="34" charset="0"/>
                <a:ea typeface="MS PGothic" panose="020B0600070205080204" pitchFamily="34" charset="-128"/>
              </a:rPr>
              <a:t>3 simple steps:</a:t>
            </a:r>
          </a:p>
          <a:p>
            <a:pPr>
              <a:lnSpc>
                <a:spcPct val="150000"/>
              </a:lnSpc>
              <a:defRPr/>
            </a:pPr>
            <a:r>
              <a:rPr lang="en-ZA" sz="3000" b="1" dirty="0">
                <a:solidFill>
                  <a:srgbClr val="482C89"/>
                </a:solidFill>
                <a:latin typeface="Century Gothic" panose="020B0502020202020204" pitchFamily="34" charset="0"/>
                <a:ea typeface="MS PGothic" panose="020B0600070205080204" pitchFamily="34" charset="-128"/>
              </a:rPr>
              <a:t>1. Believe in possibility</a:t>
            </a:r>
          </a:p>
          <a:p>
            <a:pPr>
              <a:lnSpc>
                <a:spcPct val="150000"/>
              </a:lnSpc>
              <a:defRPr/>
            </a:pPr>
            <a:r>
              <a:rPr lang="en-ZA" sz="3000" b="1" dirty="0">
                <a:solidFill>
                  <a:srgbClr val="482C89"/>
                </a:solidFill>
                <a:latin typeface="Century Gothic" panose="020B0502020202020204" pitchFamily="34" charset="0"/>
                <a:ea typeface="MS PGothic" panose="020B0600070205080204" pitchFamily="34" charset="-128"/>
              </a:rPr>
              <a:t>2. Build self awareness</a:t>
            </a:r>
          </a:p>
          <a:p>
            <a:pPr>
              <a:lnSpc>
                <a:spcPct val="150000"/>
              </a:lnSpc>
              <a:defRPr/>
            </a:pPr>
            <a:r>
              <a:rPr lang="en-ZA" sz="3000" b="1" dirty="0">
                <a:solidFill>
                  <a:srgbClr val="482C89"/>
                </a:solidFill>
                <a:latin typeface="Century Gothic" panose="020B0502020202020204" pitchFamily="34" charset="0"/>
                <a:ea typeface="MS PGothic" panose="020B0600070205080204" pitchFamily="34" charset="-128"/>
              </a:rPr>
              <a:t>3. Focus on abundance</a:t>
            </a:r>
            <a:endParaRPr lang="en-ZA" sz="3000" dirty="0">
              <a:solidFill>
                <a:srgbClr val="482C89"/>
              </a:solidFill>
              <a:latin typeface="Century Gothic" panose="020B0502020202020204" pitchFamily="34" charset="0"/>
            </a:endParaRPr>
          </a:p>
        </p:txBody>
      </p:sp>
      <p:sp>
        <p:nvSpPr>
          <p:cNvPr id="6" name="TextBox 5">
            <a:extLst>
              <a:ext uri="{FF2B5EF4-FFF2-40B4-BE49-F238E27FC236}">
                <a16:creationId xmlns:a16="http://schemas.microsoft.com/office/drawing/2014/main" id="{C7630E48-95FA-4130-9837-80BC2FCE60ED}"/>
              </a:ext>
            </a:extLst>
          </p:cNvPr>
          <p:cNvSpPr txBox="1"/>
          <p:nvPr/>
        </p:nvSpPr>
        <p:spPr>
          <a:xfrm>
            <a:off x="1104405" y="349529"/>
            <a:ext cx="9844644" cy="1631216"/>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To build personal &amp; community empowerment</a:t>
            </a:r>
          </a:p>
        </p:txBody>
      </p:sp>
    </p:spTree>
    <p:extLst>
      <p:ext uri="{BB962C8B-B14F-4D97-AF65-F5344CB8AC3E}">
        <p14:creationId xmlns:p14="http://schemas.microsoft.com/office/powerpoint/2010/main" val="330270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4" name="Picture 3">
            <a:extLst>
              <a:ext uri="{FF2B5EF4-FFF2-40B4-BE49-F238E27FC236}">
                <a16:creationId xmlns:a16="http://schemas.microsoft.com/office/drawing/2014/main" id="{623BF923-FEE5-4E71-97E5-231F7397F818}"/>
              </a:ext>
            </a:extLst>
          </p:cNvPr>
          <p:cNvPicPr>
            <a:picLocks noChangeAspect="1"/>
          </p:cNvPicPr>
          <p:nvPr/>
        </p:nvPicPr>
        <p:blipFill>
          <a:blip r:embed="rId3"/>
          <a:stretch>
            <a:fillRect/>
          </a:stretch>
        </p:blipFill>
        <p:spPr>
          <a:xfrm>
            <a:off x="1524000" y="1410711"/>
            <a:ext cx="9144000" cy="5079012"/>
          </a:xfrm>
          <a:prstGeom prst="rect">
            <a:avLst/>
          </a:prstGeom>
        </p:spPr>
      </p:pic>
      <p:sp>
        <p:nvSpPr>
          <p:cNvPr id="5" name="Rectangle 4">
            <a:extLst>
              <a:ext uri="{FF2B5EF4-FFF2-40B4-BE49-F238E27FC236}">
                <a16:creationId xmlns:a16="http://schemas.microsoft.com/office/drawing/2014/main" id="{AAD42831-D7E3-4969-ABD1-6BCA9415625A}"/>
              </a:ext>
            </a:extLst>
          </p:cNvPr>
          <p:cNvSpPr/>
          <p:nvPr/>
        </p:nvSpPr>
        <p:spPr>
          <a:xfrm>
            <a:off x="2753360" y="3759201"/>
            <a:ext cx="3220720" cy="1688089"/>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id="{017E17BE-5730-44F5-9E37-F30E93ECFFD6}"/>
              </a:ext>
            </a:extLst>
          </p:cNvPr>
          <p:cNvSpPr/>
          <p:nvPr/>
        </p:nvSpPr>
        <p:spPr>
          <a:xfrm>
            <a:off x="5974080" y="2072641"/>
            <a:ext cx="3220720" cy="3374648"/>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TextBox 8">
            <a:extLst>
              <a:ext uri="{FF2B5EF4-FFF2-40B4-BE49-F238E27FC236}">
                <a16:creationId xmlns:a16="http://schemas.microsoft.com/office/drawing/2014/main" id="{492A420B-288C-4543-ADFC-A6C5401B2035}"/>
              </a:ext>
            </a:extLst>
          </p:cNvPr>
          <p:cNvSpPr txBox="1"/>
          <p:nvPr/>
        </p:nvSpPr>
        <p:spPr>
          <a:xfrm>
            <a:off x="1104405" y="349529"/>
            <a:ext cx="9844644" cy="1631216"/>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To build personal &amp; community empowerment</a:t>
            </a:r>
          </a:p>
        </p:txBody>
      </p:sp>
    </p:spTree>
    <p:extLst>
      <p:ext uri="{BB962C8B-B14F-4D97-AF65-F5344CB8AC3E}">
        <p14:creationId xmlns:p14="http://schemas.microsoft.com/office/powerpoint/2010/main" val="1624039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4" name="Picture 3">
            <a:extLst>
              <a:ext uri="{FF2B5EF4-FFF2-40B4-BE49-F238E27FC236}">
                <a16:creationId xmlns:a16="http://schemas.microsoft.com/office/drawing/2014/main" id="{623BF923-FEE5-4E71-97E5-231F7397F818}"/>
              </a:ext>
            </a:extLst>
          </p:cNvPr>
          <p:cNvPicPr>
            <a:picLocks noChangeAspect="1"/>
          </p:cNvPicPr>
          <p:nvPr/>
        </p:nvPicPr>
        <p:blipFill>
          <a:blip r:embed="rId3"/>
          <a:stretch>
            <a:fillRect/>
          </a:stretch>
        </p:blipFill>
        <p:spPr>
          <a:xfrm>
            <a:off x="1524000" y="1410711"/>
            <a:ext cx="9144000" cy="5079012"/>
          </a:xfrm>
          <a:prstGeom prst="rect">
            <a:avLst/>
          </a:prstGeom>
        </p:spPr>
      </p:pic>
      <p:sp>
        <p:nvSpPr>
          <p:cNvPr id="8" name="Rectangle 7">
            <a:extLst>
              <a:ext uri="{FF2B5EF4-FFF2-40B4-BE49-F238E27FC236}">
                <a16:creationId xmlns:a16="http://schemas.microsoft.com/office/drawing/2014/main" id="{017E17BE-5730-44F5-9E37-F30E93ECFFD6}"/>
              </a:ext>
            </a:extLst>
          </p:cNvPr>
          <p:cNvSpPr/>
          <p:nvPr/>
        </p:nvSpPr>
        <p:spPr>
          <a:xfrm>
            <a:off x="5974080" y="2072641"/>
            <a:ext cx="3220720" cy="3374648"/>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Arrow: Down 2">
            <a:extLst>
              <a:ext uri="{FF2B5EF4-FFF2-40B4-BE49-F238E27FC236}">
                <a16:creationId xmlns:a16="http://schemas.microsoft.com/office/drawing/2014/main" id="{8CE1E680-6DD9-4C66-844F-C1F7093DD933}"/>
              </a:ext>
            </a:extLst>
          </p:cNvPr>
          <p:cNvSpPr/>
          <p:nvPr/>
        </p:nvSpPr>
        <p:spPr>
          <a:xfrm>
            <a:off x="4124960" y="3395597"/>
            <a:ext cx="484632" cy="97840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TextBox 8">
            <a:extLst>
              <a:ext uri="{FF2B5EF4-FFF2-40B4-BE49-F238E27FC236}">
                <a16:creationId xmlns:a16="http://schemas.microsoft.com/office/drawing/2014/main" id="{9C803DBE-037F-A142-946D-66C5389665FB}"/>
              </a:ext>
            </a:extLst>
          </p:cNvPr>
          <p:cNvSpPr txBox="1"/>
          <p:nvPr/>
        </p:nvSpPr>
        <p:spPr>
          <a:xfrm>
            <a:off x="1104405" y="349529"/>
            <a:ext cx="9844644" cy="1631216"/>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To build personal &amp; community empowerment</a:t>
            </a:r>
          </a:p>
        </p:txBody>
      </p:sp>
    </p:spTree>
    <p:extLst>
      <p:ext uri="{BB962C8B-B14F-4D97-AF65-F5344CB8AC3E}">
        <p14:creationId xmlns:p14="http://schemas.microsoft.com/office/powerpoint/2010/main" val="2337240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4" name="Picture 3">
            <a:extLst>
              <a:ext uri="{FF2B5EF4-FFF2-40B4-BE49-F238E27FC236}">
                <a16:creationId xmlns:a16="http://schemas.microsoft.com/office/drawing/2014/main" id="{623BF923-FEE5-4E71-97E5-231F7397F818}"/>
              </a:ext>
            </a:extLst>
          </p:cNvPr>
          <p:cNvPicPr>
            <a:picLocks noChangeAspect="1"/>
          </p:cNvPicPr>
          <p:nvPr/>
        </p:nvPicPr>
        <p:blipFill>
          <a:blip r:embed="rId3"/>
          <a:stretch>
            <a:fillRect/>
          </a:stretch>
        </p:blipFill>
        <p:spPr>
          <a:xfrm>
            <a:off x="1524000" y="1410711"/>
            <a:ext cx="9144000" cy="5079012"/>
          </a:xfrm>
          <a:prstGeom prst="rect">
            <a:avLst/>
          </a:prstGeom>
        </p:spPr>
      </p:pic>
      <p:sp>
        <p:nvSpPr>
          <p:cNvPr id="8" name="Rectangle 7">
            <a:extLst>
              <a:ext uri="{FF2B5EF4-FFF2-40B4-BE49-F238E27FC236}">
                <a16:creationId xmlns:a16="http://schemas.microsoft.com/office/drawing/2014/main" id="{017E17BE-5730-44F5-9E37-F30E93ECFFD6}"/>
              </a:ext>
            </a:extLst>
          </p:cNvPr>
          <p:cNvSpPr/>
          <p:nvPr/>
        </p:nvSpPr>
        <p:spPr>
          <a:xfrm>
            <a:off x="5974080" y="2072642"/>
            <a:ext cx="3220720" cy="1727199"/>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Arrow: Down 2">
            <a:extLst>
              <a:ext uri="{FF2B5EF4-FFF2-40B4-BE49-F238E27FC236}">
                <a16:creationId xmlns:a16="http://schemas.microsoft.com/office/drawing/2014/main" id="{8CE1E680-6DD9-4C66-844F-C1F7093DD933}"/>
              </a:ext>
            </a:extLst>
          </p:cNvPr>
          <p:cNvSpPr/>
          <p:nvPr/>
        </p:nvSpPr>
        <p:spPr>
          <a:xfrm rot="5400000">
            <a:off x="5640324" y="4170945"/>
            <a:ext cx="484632" cy="97840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TextBox 8">
            <a:extLst>
              <a:ext uri="{FF2B5EF4-FFF2-40B4-BE49-F238E27FC236}">
                <a16:creationId xmlns:a16="http://schemas.microsoft.com/office/drawing/2014/main" id="{097E142C-BF9B-7847-9409-EF489EE32E19}"/>
              </a:ext>
            </a:extLst>
          </p:cNvPr>
          <p:cNvSpPr txBox="1"/>
          <p:nvPr/>
        </p:nvSpPr>
        <p:spPr>
          <a:xfrm>
            <a:off x="1104405" y="349529"/>
            <a:ext cx="9844644" cy="1631216"/>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To build personal &amp; community empowerment</a:t>
            </a:r>
          </a:p>
        </p:txBody>
      </p:sp>
    </p:spTree>
    <p:extLst>
      <p:ext uri="{BB962C8B-B14F-4D97-AF65-F5344CB8AC3E}">
        <p14:creationId xmlns:p14="http://schemas.microsoft.com/office/powerpoint/2010/main" val="1101070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4" name="Picture 3">
            <a:extLst>
              <a:ext uri="{FF2B5EF4-FFF2-40B4-BE49-F238E27FC236}">
                <a16:creationId xmlns:a16="http://schemas.microsoft.com/office/drawing/2014/main" id="{623BF923-FEE5-4E71-97E5-231F7397F818}"/>
              </a:ext>
            </a:extLst>
          </p:cNvPr>
          <p:cNvPicPr>
            <a:picLocks noChangeAspect="1"/>
          </p:cNvPicPr>
          <p:nvPr/>
        </p:nvPicPr>
        <p:blipFill>
          <a:blip r:embed="rId3"/>
          <a:stretch>
            <a:fillRect/>
          </a:stretch>
        </p:blipFill>
        <p:spPr>
          <a:xfrm>
            <a:off x="1524000" y="1410711"/>
            <a:ext cx="9144000" cy="5079012"/>
          </a:xfrm>
          <a:prstGeom prst="rect">
            <a:avLst/>
          </a:prstGeom>
        </p:spPr>
      </p:pic>
      <p:sp>
        <p:nvSpPr>
          <p:cNvPr id="7" name="TextBox 6">
            <a:extLst>
              <a:ext uri="{FF2B5EF4-FFF2-40B4-BE49-F238E27FC236}">
                <a16:creationId xmlns:a16="http://schemas.microsoft.com/office/drawing/2014/main" id="{41A38FFE-0D0D-5041-B48E-840E2F3000C1}"/>
              </a:ext>
            </a:extLst>
          </p:cNvPr>
          <p:cNvSpPr txBox="1"/>
          <p:nvPr/>
        </p:nvSpPr>
        <p:spPr>
          <a:xfrm>
            <a:off x="1104405" y="349529"/>
            <a:ext cx="9844644" cy="1631216"/>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To build personal &amp; community empowerment</a:t>
            </a:r>
          </a:p>
        </p:txBody>
      </p:sp>
    </p:spTree>
    <p:extLst>
      <p:ext uri="{BB962C8B-B14F-4D97-AF65-F5344CB8AC3E}">
        <p14:creationId xmlns:p14="http://schemas.microsoft.com/office/powerpoint/2010/main" val="778605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3" name="Picture 2">
            <a:extLst>
              <a:ext uri="{FF2B5EF4-FFF2-40B4-BE49-F238E27FC236}">
                <a16:creationId xmlns:a16="http://schemas.microsoft.com/office/drawing/2014/main" id="{541638D1-49A0-4B21-8CEF-4B9537939D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24000" y="1479676"/>
            <a:ext cx="8826062" cy="5378325"/>
          </a:xfrm>
          <a:prstGeom prst="rect">
            <a:avLst/>
          </a:prstGeom>
        </p:spPr>
      </p:pic>
      <p:sp>
        <p:nvSpPr>
          <p:cNvPr id="5" name="Rectangle 4">
            <a:extLst>
              <a:ext uri="{FF2B5EF4-FFF2-40B4-BE49-F238E27FC236}">
                <a16:creationId xmlns:a16="http://schemas.microsoft.com/office/drawing/2014/main" id="{0D5BC61D-C7E9-4B4D-AEBE-E53494C18018}"/>
              </a:ext>
            </a:extLst>
          </p:cNvPr>
          <p:cNvSpPr/>
          <p:nvPr/>
        </p:nvSpPr>
        <p:spPr>
          <a:xfrm>
            <a:off x="9357360" y="5791201"/>
            <a:ext cx="992702" cy="1066800"/>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id="{79389980-3DCE-4A5E-B594-B7404D230A05}"/>
              </a:ext>
            </a:extLst>
          </p:cNvPr>
          <p:cNvSpPr/>
          <p:nvPr/>
        </p:nvSpPr>
        <p:spPr>
          <a:xfrm>
            <a:off x="1524000" y="1479675"/>
            <a:ext cx="1442720" cy="5378325"/>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Arrow: Down 13">
            <a:extLst>
              <a:ext uri="{FF2B5EF4-FFF2-40B4-BE49-F238E27FC236}">
                <a16:creationId xmlns:a16="http://schemas.microsoft.com/office/drawing/2014/main" id="{E76F6748-7644-41AE-ADF5-069D2E72FCC9}"/>
              </a:ext>
            </a:extLst>
          </p:cNvPr>
          <p:cNvSpPr/>
          <p:nvPr/>
        </p:nvSpPr>
        <p:spPr>
          <a:xfrm rot="16200000">
            <a:off x="6183919" y="2340783"/>
            <a:ext cx="484632" cy="97840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TextBox 9">
            <a:extLst>
              <a:ext uri="{FF2B5EF4-FFF2-40B4-BE49-F238E27FC236}">
                <a16:creationId xmlns:a16="http://schemas.microsoft.com/office/drawing/2014/main" id="{EBC083B7-9B71-4E41-A7B3-B65B27B53F0C}"/>
              </a:ext>
            </a:extLst>
          </p:cNvPr>
          <p:cNvSpPr txBox="1"/>
          <p:nvPr/>
        </p:nvSpPr>
        <p:spPr>
          <a:xfrm>
            <a:off x="1104405" y="349529"/>
            <a:ext cx="9844644" cy="1631216"/>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To build personal &amp; community empowerment</a:t>
            </a:r>
          </a:p>
        </p:txBody>
      </p:sp>
    </p:spTree>
    <p:extLst>
      <p:ext uri="{BB962C8B-B14F-4D97-AF65-F5344CB8AC3E}">
        <p14:creationId xmlns:p14="http://schemas.microsoft.com/office/powerpoint/2010/main" val="3455901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3" name="Picture 2">
            <a:extLst>
              <a:ext uri="{FF2B5EF4-FFF2-40B4-BE49-F238E27FC236}">
                <a16:creationId xmlns:a16="http://schemas.microsoft.com/office/drawing/2014/main" id="{541638D1-49A0-4B21-8CEF-4B9537939D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24000" y="1479676"/>
            <a:ext cx="8826062" cy="5378325"/>
          </a:xfrm>
          <a:prstGeom prst="rect">
            <a:avLst/>
          </a:prstGeom>
        </p:spPr>
      </p:pic>
      <p:sp>
        <p:nvSpPr>
          <p:cNvPr id="5" name="Rectangle 4">
            <a:extLst>
              <a:ext uri="{FF2B5EF4-FFF2-40B4-BE49-F238E27FC236}">
                <a16:creationId xmlns:a16="http://schemas.microsoft.com/office/drawing/2014/main" id="{0D5BC61D-C7E9-4B4D-AEBE-E53494C18018}"/>
              </a:ext>
            </a:extLst>
          </p:cNvPr>
          <p:cNvSpPr/>
          <p:nvPr/>
        </p:nvSpPr>
        <p:spPr>
          <a:xfrm>
            <a:off x="2517569" y="5791200"/>
            <a:ext cx="7907317" cy="1066800"/>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id="{79389980-3DCE-4A5E-B594-B7404D230A05}"/>
              </a:ext>
            </a:extLst>
          </p:cNvPr>
          <p:cNvSpPr/>
          <p:nvPr/>
        </p:nvSpPr>
        <p:spPr>
          <a:xfrm>
            <a:off x="1524000" y="5791199"/>
            <a:ext cx="1077686" cy="1066800"/>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Arrow: Down 13">
            <a:extLst>
              <a:ext uri="{FF2B5EF4-FFF2-40B4-BE49-F238E27FC236}">
                <a16:creationId xmlns:a16="http://schemas.microsoft.com/office/drawing/2014/main" id="{E76F6748-7644-41AE-ADF5-069D2E72FCC9}"/>
              </a:ext>
            </a:extLst>
          </p:cNvPr>
          <p:cNvSpPr/>
          <p:nvPr/>
        </p:nvSpPr>
        <p:spPr>
          <a:xfrm rot="13659950">
            <a:off x="6219537" y="2939796"/>
            <a:ext cx="484632" cy="97840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Rectangle 15">
            <a:extLst>
              <a:ext uri="{FF2B5EF4-FFF2-40B4-BE49-F238E27FC236}">
                <a16:creationId xmlns:a16="http://schemas.microsoft.com/office/drawing/2014/main" id="{3D58E29C-E5C9-4598-BE0F-2835B0E16FEB}"/>
              </a:ext>
            </a:extLst>
          </p:cNvPr>
          <p:cNvSpPr/>
          <p:nvPr/>
        </p:nvSpPr>
        <p:spPr>
          <a:xfrm>
            <a:off x="1524000" y="1192351"/>
            <a:ext cx="1442720" cy="697660"/>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TextBox 11">
            <a:extLst>
              <a:ext uri="{FF2B5EF4-FFF2-40B4-BE49-F238E27FC236}">
                <a16:creationId xmlns:a16="http://schemas.microsoft.com/office/drawing/2014/main" id="{3FBD6EAB-943E-5D42-AD17-E6730665B4E6}"/>
              </a:ext>
            </a:extLst>
          </p:cNvPr>
          <p:cNvSpPr txBox="1"/>
          <p:nvPr/>
        </p:nvSpPr>
        <p:spPr>
          <a:xfrm>
            <a:off x="1104405" y="349529"/>
            <a:ext cx="9844644" cy="1631216"/>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To build personal &amp; community empowerment</a:t>
            </a:r>
          </a:p>
        </p:txBody>
      </p:sp>
    </p:spTree>
    <p:extLst>
      <p:ext uri="{BB962C8B-B14F-4D97-AF65-F5344CB8AC3E}">
        <p14:creationId xmlns:p14="http://schemas.microsoft.com/office/powerpoint/2010/main" val="3752685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3" name="Picture 2">
            <a:extLst>
              <a:ext uri="{FF2B5EF4-FFF2-40B4-BE49-F238E27FC236}">
                <a16:creationId xmlns:a16="http://schemas.microsoft.com/office/drawing/2014/main" id="{541638D1-49A0-4B21-8CEF-4B9537939D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24000" y="1479676"/>
            <a:ext cx="8826062" cy="5378325"/>
          </a:xfrm>
          <a:prstGeom prst="rect">
            <a:avLst/>
          </a:prstGeom>
        </p:spPr>
      </p:pic>
      <p:sp>
        <p:nvSpPr>
          <p:cNvPr id="5" name="Rectangle 4">
            <a:extLst>
              <a:ext uri="{FF2B5EF4-FFF2-40B4-BE49-F238E27FC236}">
                <a16:creationId xmlns:a16="http://schemas.microsoft.com/office/drawing/2014/main" id="{0D5BC61D-C7E9-4B4D-AEBE-E53494C18018}"/>
              </a:ext>
            </a:extLst>
          </p:cNvPr>
          <p:cNvSpPr/>
          <p:nvPr/>
        </p:nvSpPr>
        <p:spPr>
          <a:xfrm>
            <a:off x="2804160" y="5791200"/>
            <a:ext cx="7634250" cy="1066800"/>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id="{79389980-3DCE-4A5E-B594-B7404D230A05}"/>
              </a:ext>
            </a:extLst>
          </p:cNvPr>
          <p:cNvSpPr/>
          <p:nvPr/>
        </p:nvSpPr>
        <p:spPr>
          <a:xfrm>
            <a:off x="1524000" y="1410711"/>
            <a:ext cx="1442720" cy="4380489"/>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Arrow: Down 13">
            <a:extLst>
              <a:ext uri="{FF2B5EF4-FFF2-40B4-BE49-F238E27FC236}">
                <a16:creationId xmlns:a16="http://schemas.microsoft.com/office/drawing/2014/main" id="{E76F6748-7644-41AE-ADF5-069D2E72FCC9}"/>
              </a:ext>
            </a:extLst>
          </p:cNvPr>
          <p:cNvSpPr/>
          <p:nvPr/>
        </p:nvSpPr>
        <p:spPr>
          <a:xfrm rot="10800000">
            <a:off x="7400071" y="3071876"/>
            <a:ext cx="484632" cy="778764"/>
          </a:xfrm>
          <a:prstGeom prst="downArrow">
            <a:avLst>
              <a:gd name="adj1" fmla="val 50000"/>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TextBox 9">
            <a:extLst>
              <a:ext uri="{FF2B5EF4-FFF2-40B4-BE49-F238E27FC236}">
                <a16:creationId xmlns:a16="http://schemas.microsoft.com/office/drawing/2014/main" id="{7B14B4CA-4BD1-BD42-8A93-3B309BD10B5D}"/>
              </a:ext>
            </a:extLst>
          </p:cNvPr>
          <p:cNvSpPr txBox="1"/>
          <p:nvPr/>
        </p:nvSpPr>
        <p:spPr>
          <a:xfrm>
            <a:off x="1104405" y="349529"/>
            <a:ext cx="9844644" cy="1631216"/>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To build personal &amp; community empowerment</a:t>
            </a:r>
          </a:p>
        </p:txBody>
      </p:sp>
    </p:spTree>
    <p:extLst>
      <p:ext uri="{BB962C8B-B14F-4D97-AF65-F5344CB8AC3E}">
        <p14:creationId xmlns:p14="http://schemas.microsoft.com/office/powerpoint/2010/main" val="3447471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536C6E-234B-4CCF-9AC9-67E00206862C}"/>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1459"/>
          <a:stretch/>
        </p:blipFill>
        <p:spPr>
          <a:xfrm>
            <a:off x="2318658" y="1411459"/>
            <a:ext cx="7999625" cy="4858711"/>
          </a:xfrm>
          <a:prstGeom prst="rect">
            <a:avLst/>
          </a:prstGeom>
        </p:spPr>
      </p:pic>
      <p:sp>
        <p:nvSpPr>
          <p:cNvPr id="5" name="TextBox 4">
            <a:extLst>
              <a:ext uri="{FF2B5EF4-FFF2-40B4-BE49-F238E27FC236}">
                <a16:creationId xmlns:a16="http://schemas.microsoft.com/office/drawing/2014/main" id="{CD8E58BD-1A6A-47D0-81AD-741DB37FE359}"/>
              </a:ext>
            </a:extLst>
          </p:cNvPr>
          <p:cNvSpPr txBox="1"/>
          <p:nvPr/>
        </p:nvSpPr>
        <p:spPr>
          <a:xfrm>
            <a:off x="1524001" y="364627"/>
            <a:ext cx="9147383" cy="861774"/>
          </a:xfrm>
          <a:prstGeom prst="rect">
            <a:avLst/>
          </a:prstGeom>
          <a:noFill/>
        </p:spPr>
        <p:txBody>
          <a:bodyPr wrap="square">
            <a:spAutoFit/>
          </a:bodyPr>
          <a:lstStyle/>
          <a:p>
            <a:pPr algn="ctr">
              <a:defRPr/>
            </a:pPr>
            <a:r>
              <a:rPr lang="en-ZA" sz="5000" b="1" dirty="0">
                <a:solidFill>
                  <a:schemeClr val="bg1"/>
                </a:solidFill>
                <a:latin typeface="Century Gothic" panose="020B0502020202020204" pitchFamily="34" charset="0"/>
                <a:ea typeface="MS PGothic" panose="020B0600070205080204" pitchFamily="34" charset="-128"/>
              </a:rPr>
              <a:t>What is child protection?</a:t>
            </a:r>
          </a:p>
        </p:txBody>
      </p:sp>
    </p:spTree>
    <p:extLst>
      <p:ext uri="{BB962C8B-B14F-4D97-AF65-F5344CB8AC3E}">
        <p14:creationId xmlns:p14="http://schemas.microsoft.com/office/powerpoint/2010/main" val="1273715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3" name="Picture 2">
            <a:extLst>
              <a:ext uri="{FF2B5EF4-FFF2-40B4-BE49-F238E27FC236}">
                <a16:creationId xmlns:a16="http://schemas.microsoft.com/office/drawing/2014/main" id="{541638D1-49A0-4B21-8CEF-4B9537939D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24000" y="1479676"/>
            <a:ext cx="8826062" cy="5378325"/>
          </a:xfrm>
          <a:prstGeom prst="rect">
            <a:avLst/>
          </a:prstGeom>
        </p:spPr>
      </p:pic>
      <p:sp>
        <p:nvSpPr>
          <p:cNvPr id="5" name="Rectangle 4">
            <a:extLst>
              <a:ext uri="{FF2B5EF4-FFF2-40B4-BE49-F238E27FC236}">
                <a16:creationId xmlns:a16="http://schemas.microsoft.com/office/drawing/2014/main" id="{0D5BC61D-C7E9-4B4D-AEBE-E53494C18018}"/>
              </a:ext>
            </a:extLst>
          </p:cNvPr>
          <p:cNvSpPr/>
          <p:nvPr/>
        </p:nvSpPr>
        <p:spPr>
          <a:xfrm>
            <a:off x="9347199" y="5791200"/>
            <a:ext cx="1114961" cy="1066800"/>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a:extLst>
              <a:ext uri="{FF2B5EF4-FFF2-40B4-BE49-F238E27FC236}">
                <a16:creationId xmlns:a16="http://schemas.microsoft.com/office/drawing/2014/main" id="{C4FA8C72-FFB0-4E06-9920-BFE24B77664F}"/>
              </a:ext>
            </a:extLst>
          </p:cNvPr>
          <p:cNvSpPr/>
          <p:nvPr/>
        </p:nvSpPr>
        <p:spPr>
          <a:xfrm>
            <a:off x="1524000" y="1192351"/>
            <a:ext cx="1158240" cy="661930"/>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TextBox 11">
            <a:extLst>
              <a:ext uri="{FF2B5EF4-FFF2-40B4-BE49-F238E27FC236}">
                <a16:creationId xmlns:a16="http://schemas.microsoft.com/office/drawing/2014/main" id="{E7836DA0-680C-074A-A126-826EC47BD39F}"/>
              </a:ext>
            </a:extLst>
          </p:cNvPr>
          <p:cNvSpPr txBox="1"/>
          <p:nvPr/>
        </p:nvSpPr>
        <p:spPr>
          <a:xfrm>
            <a:off x="1104405" y="349529"/>
            <a:ext cx="9844644" cy="1631216"/>
          </a:xfrm>
          <a:prstGeom prst="rect">
            <a:avLst/>
          </a:prstGeom>
          <a:noFill/>
        </p:spPr>
        <p:txBody>
          <a:bodyPr wrap="square">
            <a:spAutoFit/>
          </a:bodyPr>
          <a:lstStyle/>
          <a:p>
            <a:pPr algn="ctr">
              <a:defRPr/>
            </a:pPr>
            <a:r>
              <a:rPr lang="en-ZA" sz="5000" b="1" dirty="0">
                <a:solidFill>
                  <a:prstClr val="white"/>
                </a:solidFill>
                <a:latin typeface="Century Gothic" panose="020B0502020202020204" pitchFamily="34" charset="0"/>
                <a:ea typeface="MS PGothic" panose="020B0600070205080204" pitchFamily="34" charset="-128"/>
              </a:rPr>
              <a:t>To build personal &amp; community empowerment</a:t>
            </a:r>
          </a:p>
        </p:txBody>
      </p:sp>
    </p:spTree>
    <p:extLst>
      <p:ext uri="{BB962C8B-B14F-4D97-AF65-F5344CB8AC3E}">
        <p14:creationId xmlns:p14="http://schemas.microsoft.com/office/powerpoint/2010/main" val="3813635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4AB1E-0626-4637-8288-A85A8983EB72}"/>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2A9BF8ED-2DE4-6546-9166-BE9CB8C9B9FE}"/>
              </a:ext>
            </a:extLst>
          </p:cNvPr>
          <p:cNvSpPr txBox="1"/>
          <p:nvPr/>
        </p:nvSpPr>
        <p:spPr>
          <a:xfrm>
            <a:off x="1106811" y="1708989"/>
            <a:ext cx="9844644" cy="1938992"/>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Personal level of grief &amp; profound change</a:t>
            </a:r>
          </a:p>
        </p:txBody>
      </p:sp>
      <p:pic>
        <p:nvPicPr>
          <p:cNvPr id="13" name="Picture 12">
            <a:extLst>
              <a:ext uri="{FF2B5EF4-FFF2-40B4-BE49-F238E27FC236}">
                <a16:creationId xmlns:a16="http://schemas.microsoft.com/office/drawing/2014/main" id="{B5E4CE45-8821-3D49-B1B3-DD3964BC944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6200000">
            <a:off x="5073956" y="4713223"/>
            <a:ext cx="2013666" cy="1384211"/>
          </a:xfrm>
          <a:prstGeom prst="rect">
            <a:avLst/>
          </a:prstGeom>
        </p:spPr>
      </p:pic>
      <p:grpSp>
        <p:nvGrpSpPr>
          <p:cNvPr id="6" name="Group 5">
            <a:extLst>
              <a:ext uri="{FF2B5EF4-FFF2-40B4-BE49-F238E27FC236}">
                <a16:creationId xmlns:a16="http://schemas.microsoft.com/office/drawing/2014/main" id="{2C8E4002-FB84-2046-9280-776199BF2F3E}"/>
              </a:ext>
            </a:extLst>
          </p:cNvPr>
          <p:cNvGrpSpPr/>
          <p:nvPr/>
        </p:nvGrpSpPr>
        <p:grpSpPr>
          <a:xfrm>
            <a:off x="6639160" y="4819060"/>
            <a:ext cx="311040" cy="470160"/>
            <a:chOff x="6639160" y="4819060"/>
            <a:chExt cx="311040" cy="470160"/>
          </a:xfrm>
        </p:grpSpPr>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51ED89F3-8FE0-5D4A-B44B-82628CA0791B}"/>
                    </a:ext>
                  </a:extLst>
                </p14:cNvPr>
                <p14:cNvContentPartPr/>
                <p14:nvPr/>
              </p14:nvContentPartPr>
              <p14:xfrm>
                <a:off x="6639160" y="4819060"/>
                <a:ext cx="203760" cy="337320"/>
              </p14:xfrm>
            </p:contentPart>
          </mc:Choice>
          <mc:Fallback xmlns="">
            <p:pic>
              <p:nvPicPr>
                <p:cNvPr id="3" name="Ink 2">
                  <a:extLst>
                    <a:ext uri="{FF2B5EF4-FFF2-40B4-BE49-F238E27FC236}">
                      <a16:creationId xmlns:a16="http://schemas.microsoft.com/office/drawing/2014/main" id="{51ED89F3-8FE0-5D4A-B44B-82628CA0791B}"/>
                    </a:ext>
                  </a:extLst>
                </p:cNvPr>
                <p:cNvPicPr/>
                <p:nvPr/>
              </p:nvPicPr>
              <p:blipFill>
                <a:blip r:embed="rId7"/>
                <a:stretch>
                  <a:fillRect/>
                </a:stretch>
              </p:blipFill>
              <p:spPr>
                <a:xfrm>
                  <a:off x="6630520" y="4810420"/>
                  <a:ext cx="221400" cy="354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B1803AEA-2B70-574F-A869-E47826D24EF3}"/>
                    </a:ext>
                  </a:extLst>
                </p14:cNvPr>
                <p14:cNvContentPartPr/>
                <p14:nvPr/>
              </p14:nvContentPartPr>
              <p14:xfrm>
                <a:off x="6907720" y="5143060"/>
                <a:ext cx="42480" cy="146160"/>
              </p14:xfrm>
            </p:contentPart>
          </mc:Choice>
          <mc:Fallback xmlns="">
            <p:pic>
              <p:nvPicPr>
                <p:cNvPr id="5" name="Ink 4">
                  <a:extLst>
                    <a:ext uri="{FF2B5EF4-FFF2-40B4-BE49-F238E27FC236}">
                      <a16:creationId xmlns:a16="http://schemas.microsoft.com/office/drawing/2014/main" id="{B1803AEA-2B70-574F-A869-E47826D24EF3}"/>
                    </a:ext>
                  </a:extLst>
                </p:cNvPr>
                <p:cNvPicPr/>
                <p:nvPr/>
              </p:nvPicPr>
              <p:blipFill>
                <a:blip r:embed="rId9"/>
                <a:stretch>
                  <a:fillRect/>
                </a:stretch>
              </p:blipFill>
              <p:spPr>
                <a:xfrm>
                  <a:off x="6899080" y="5134060"/>
                  <a:ext cx="60120" cy="163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634070DA-F17E-F841-AEF3-3B1FED169B73}"/>
                  </a:ext>
                </a:extLst>
              </p14:cNvPr>
              <p14:cNvContentPartPr/>
              <p14:nvPr/>
            </p14:nvContentPartPr>
            <p14:xfrm>
              <a:off x="5424520" y="5963500"/>
              <a:ext cx="115200" cy="96480"/>
            </p14:xfrm>
          </p:contentPart>
        </mc:Choice>
        <mc:Fallback xmlns="">
          <p:pic>
            <p:nvPicPr>
              <p:cNvPr id="14" name="Ink 13">
                <a:extLst>
                  <a:ext uri="{FF2B5EF4-FFF2-40B4-BE49-F238E27FC236}">
                    <a16:creationId xmlns:a16="http://schemas.microsoft.com/office/drawing/2014/main" id="{634070DA-F17E-F841-AEF3-3B1FED169B73}"/>
                  </a:ext>
                </a:extLst>
              </p:cNvPr>
              <p:cNvPicPr/>
              <p:nvPr/>
            </p:nvPicPr>
            <p:blipFill>
              <a:blip r:embed="rId11"/>
              <a:stretch>
                <a:fillRect/>
              </a:stretch>
            </p:blipFill>
            <p:spPr>
              <a:xfrm>
                <a:off x="5415520" y="5954860"/>
                <a:ext cx="13284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78492D42-C921-C94A-97AD-C6608D0BFCC1}"/>
                  </a:ext>
                </a:extLst>
              </p14:cNvPr>
              <p14:cNvContentPartPr/>
              <p14:nvPr/>
            </p14:nvContentPartPr>
            <p14:xfrm>
              <a:off x="5340280" y="6373540"/>
              <a:ext cx="133920" cy="60840"/>
            </p14:xfrm>
          </p:contentPart>
        </mc:Choice>
        <mc:Fallback xmlns="">
          <p:pic>
            <p:nvPicPr>
              <p:cNvPr id="15" name="Ink 14">
                <a:extLst>
                  <a:ext uri="{FF2B5EF4-FFF2-40B4-BE49-F238E27FC236}">
                    <a16:creationId xmlns:a16="http://schemas.microsoft.com/office/drawing/2014/main" id="{78492D42-C921-C94A-97AD-C6608D0BFCC1}"/>
                  </a:ext>
                </a:extLst>
              </p:cNvPr>
              <p:cNvPicPr/>
              <p:nvPr/>
            </p:nvPicPr>
            <p:blipFill>
              <a:blip r:embed="rId13"/>
              <a:stretch>
                <a:fillRect/>
              </a:stretch>
            </p:blipFill>
            <p:spPr>
              <a:xfrm>
                <a:off x="5331280" y="6364900"/>
                <a:ext cx="15156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58C877E4-DD86-8A44-9D41-300C26A5E434}"/>
                  </a:ext>
                </a:extLst>
              </p14:cNvPr>
              <p14:cNvContentPartPr/>
              <p14:nvPr/>
            </p14:nvContentPartPr>
            <p14:xfrm>
              <a:off x="5375200" y="6621940"/>
              <a:ext cx="81720" cy="26640"/>
            </p14:xfrm>
          </p:contentPart>
        </mc:Choice>
        <mc:Fallback xmlns="">
          <p:pic>
            <p:nvPicPr>
              <p:cNvPr id="16" name="Ink 15">
                <a:extLst>
                  <a:ext uri="{FF2B5EF4-FFF2-40B4-BE49-F238E27FC236}">
                    <a16:creationId xmlns:a16="http://schemas.microsoft.com/office/drawing/2014/main" id="{58C877E4-DD86-8A44-9D41-300C26A5E434}"/>
                  </a:ext>
                </a:extLst>
              </p:cNvPr>
              <p:cNvPicPr/>
              <p:nvPr/>
            </p:nvPicPr>
            <p:blipFill>
              <a:blip r:embed="rId15"/>
              <a:stretch>
                <a:fillRect/>
              </a:stretch>
            </p:blipFill>
            <p:spPr>
              <a:xfrm>
                <a:off x="5366200" y="6612940"/>
                <a:ext cx="9936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1" name="Ink 20">
                <a:extLst>
                  <a:ext uri="{FF2B5EF4-FFF2-40B4-BE49-F238E27FC236}">
                    <a16:creationId xmlns:a16="http://schemas.microsoft.com/office/drawing/2014/main" id="{6BACFE7F-C1EF-F24C-A2E6-F23525BC5532}"/>
                  </a:ext>
                </a:extLst>
              </p14:cNvPr>
              <p14:cNvContentPartPr/>
              <p14:nvPr/>
            </p14:nvContentPartPr>
            <p14:xfrm>
              <a:off x="6803320" y="6098500"/>
              <a:ext cx="64080" cy="109800"/>
            </p14:xfrm>
          </p:contentPart>
        </mc:Choice>
        <mc:Fallback xmlns="">
          <p:pic>
            <p:nvPicPr>
              <p:cNvPr id="21" name="Ink 20">
                <a:extLst>
                  <a:ext uri="{FF2B5EF4-FFF2-40B4-BE49-F238E27FC236}">
                    <a16:creationId xmlns:a16="http://schemas.microsoft.com/office/drawing/2014/main" id="{6BACFE7F-C1EF-F24C-A2E6-F23525BC5532}"/>
                  </a:ext>
                </a:extLst>
              </p:cNvPr>
              <p:cNvPicPr/>
              <p:nvPr/>
            </p:nvPicPr>
            <p:blipFill>
              <a:blip r:embed="rId17"/>
              <a:stretch>
                <a:fillRect/>
              </a:stretch>
            </p:blipFill>
            <p:spPr>
              <a:xfrm>
                <a:off x="6794320" y="6089860"/>
                <a:ext cx="81720" cy="127440"/>
              </a:xfrm>
              <a:prstGeom prst="rect">
                <a:avLst/>
              </a:prstGeom>
            </p:spPr>
          </p:pic>
        </mc:Fallback>
      </mc:AlternateContent>
      <p:grpSp>
        <p:nvGrpSpPr>
          <p:cNvPr id="24" name="Group 23">
            <a:extLst>
              <a:ext uri="{FF2B5EF4-FFF2-40B4-BE49-F238E27FC236}">
                <a16:creationId xmlns:a16="http://schemas.microsoft.com/office/drawing/2014/main" id="{09BFA497-BB87-F344-8F3C-438FD5BD5FDA}"/>
              </a:ext>
            </a:extLst>
          </p:cNvPr>
          <p:cNvGrpSpPr/>
          <p:nvPr/>
        </p:nvGrpSpPr>
        <p:grpSpPr>
          <a:xfrm>
            <a:off x="6746800" y="6056380"/>
            <a:ext cx="192960" cy="209160"/>
            <a:chOff x="6746800" y="6056380"/>
            <a:chExt cx="192960" cy="209160"/>
          </a:xfrm>
        </p:grpSpPr>
        <mc:AlternateContent xmlns:mc="http://schemas.openxmlformats.org/markup-compatibility/2006" xmlns:p14="http://schemas.microsoft.com/office/powerpoint/2010/main">
          <mc:Choice Requires="p14">
            <p:contentPart p14:bwMode="auto" r:id="rId18">
              <p14:nvContentPartPr>
                <p14:cNvPr id="7" name="Ink 6">
                  <a:extLst>
                    <a:ext uri="{FF2B5EF4-FFF2-40B4-BE49-F238E27FC236}">
                      <a16:creationId xmlns:a16="http://schemas.microsoft.com/office/drawing/2014/main" id="{78DB85ED-46A3-1948-9897-2DFAE207E298}"/>
                    </a:ext>
                  </a:extLst>
                </p14:cNvPr>
                <p14:cNvContentPartPr/>
                <p14:nvPr/>
              </p14:nvContentPartPr>
              <p14:xfrm>
                <a:off x="6824560" y="6056380"/>
                <a:ext cx="7560" cy="20520"/>
              </p14:xfrm>
            </p:contentPart>
          </mc:Choice>
          <mc:Fallback xmlns="">
            <p:pic>
              <p:nvPicPr>
                <p:cNvPr id="7" name="Ink 6">
                  <a:extLst>
                    <a:ext uri="{FF2B5EF4-FFF2-40B4-BE49-F238E27FC236}">
                      <a16:creationId xmlns:a16="http://schemas.microsoft.com/office/drawing/2014/main" id="{78DB85ED-46A3-1948-9897-2DFAE207E298}"/>
                    </a:ext>
                  </a:extLst>
                </p:cNvPr>
                <p:cNvPicPr/>
                <p:nvPr/>
              </p:nvPicPr>
              <p:blipFill>
                <a:blip r:embed="rId19"/>
                <a:stretch>
                  <a:fillRect/>
                </a:stretch>
              </p:blipFill>
              <p:spPr>
                <a:xfrm>
                  <a:off x="6815920" y="6047380"/>
                  <a:ext cx="2520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8" name="Ink 7">
                  <a:extLst>
                    <a:ext uri="{FF2B5EF4-FFF2-40B4-BE49-F238E27FC236}">
                      <a16:creationId xmlns:a16="http://schemas.microsoft.com/office/drawing/2014/main" id="{509EC0F3-9BEB-F547-9AED-6EEA702F81A1}"/>
                    </a:ext>
                  </a:extLst>
                </p14:cNvPr>
                <p14:cNvContentPartPr/>
                <p14:nvPr/>
              </p14:nvContentPartPr>
              <p14:xfrm>
                <a:off x="6818800" y="6147100"/>
                <a:ext cx="120960" cy="118440"/>
              </p14:xfrm>
            </p:contentPart>
          </mc:Choice>
          <mc:Fallback xmlns="">
            <p:pic>
              <p:nvPicPr>
                <p:cNvPr id="8" name="Ink 7">
                  <a:extLst>
                    <a:ext uri="{FF2B5EF4-FFF2-40B4-BE49-F238E27FC236}">
                      <a16:creationId xmlns:a16="http://schemas.microsoft.com/office/drawing/2014/main" id="{509EC0F3-9BEB-F547-9AED-6EEA702F81A1}"/>
                    </a:ext>
                  </a:extLst>
                </p:cNvPr>
                <p:cNvPicPr/>
                <p:nvPr/>
              </p:nvPicPr>
              <p:blipFill>
                <a:blip r:embed="rId21"/>
                <a:stretch>
                  <a:fillRect/>
                </a:stretch>
              </p:blipFill>
              <p:spPr>
                <a:xfrm>
                  <a:off x="6809800" y="6138460"/>
                  <a:ext cx="13860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Ink 22">
                  <a:extLst>
                    <a:ext uri="{FF2B5EF4-FFF2-40B4-BE49-F238E27FC236}">
                      <a16:creationId xmlns:a16="http://schemas.microsoft.com/office/drawing/2014/main" id="{6D3D8983-7CE9-7E4C-A582-AC900A938327}"/>
                    </a:ext>
                  </a:extLst>
                </p14:cNvPr>
                <p14:cNvContentPartPr/>
                <p14:nvPr/>
              </p14:nvContentPartPr>
              <p14:xfrm>
                <a:off x="6746800" y="6070060"/>
                <a:ext cx="48240" cy="126000"/>
              </p14:xfrm>
            </p:contentPart>
          </mc:Choice>
          <mc:Fallback xmlns="">
            <p:pic>
              <p:nvPicPr>
                <p:cNvPr id="23" name="Ink 22">
                  <a:extLst>
                    <a:ext uri="{FF2B5EF4-FFF2-40B4-BE49-F238E27FC236}">
                      <a16:creationId xmlns:a16="http://schemas.microsoft.com/office/drawing/2014/main" id="{6D3D8983-7CE9-7E4C-A582-AC900A938327}"/>
                    </a:ext>
                  </a:extLst>
                </p:cNvPr>
                <p:cNvPicPr/>
                <p:nvPr/>
              </p:nvPicPr>
              <p:blipFill>
                <a:blip r:embed="rId23"/>
                <a:stretch>
                  <a:fillRect/>
                </a:stretch>
              </p:blipFill>
              <p:spPr>
                <a:xfrm>
                  <a:off x="6737800" y="6061420"/>
                  <a:ext cx="65880" cy="143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
            <p14:nvContentPartPr>
              <p14:cNvPr id="25" name="Ink 24">
                <a:extLst>
                  <a:ext uri="{FF2B5EF4-FFF2-40B4-BE49-F238E27FC236}">
                    <a16:creationId xmlns:a16="http://schemas.microsoft.com/office/drawing/2014/main" id="{06351051-9AF1-014B-B532-C4B8225ED9F5}"/>
                  </a:ext>
                </a:extLst>
              </p14:cNvPr>
              <p14:cNvContentPartPr/>
              <p14:nvPr/>
            </p14:nvContentPartPr>
            <p14:xfrm>
              <a:off x="5269720" y="6413140"/>
              <a:ext cx="107640" cy="107280"/>
            </p14:xfrm>
          </p:contentPart>
        </mc:Choice>
        <mc:Fallback xmlns="">
          <p:pic>
            <p:nvPicPr>
              <p:cNvPr id="25" name="Ink 24">
                <a:extLst>
                  <a:ext uri="{FF2B5EF4-FFF2-40B4-BE49-F238E27FC236}">
                    <a16:creationId xmlns:a16="http://schemas.microsoft.com/office/drawing/2014/main" id="{06351051-9AF1-014B-B532-C4B8225ED9F5}"/>
                  </a:ext>
                </a:extLst>
              </p:cNvPr>
              <p:cNvPicPr/>
              <p:nvPr/>
            </p:nvPicPr>
            <p:blipFill>
              <a:blip r:embed="rId25"/>
              <a:stretch>
                <a:fillRect/>
              </a:stretch>
            </p:blipFill>
            <p:spPr>
              <a:xfrm>
                <a:off x="5260720" y="6404500"/>
                <a:ext cx="12528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6" name="Ink 25">
                <a:extLst>
                  <a:ext uri="{FF2B5EF4-FFF2-40B4-BE49-F238E27FC236}">
                    <a16:creationId xmlns:a16="http://schemas.microsoft.com/office/drawing/2014/main" id="{A1D41384-DDCA-8A44-BF3B-2D54AF022DC8}"/>
                  </a:ext>
                </a:extLst>
              </p14:cNvPr>
              <p14:cNvContentPartPr/>
              <p14:nvPr/>
            </p14:nvContentPartPr>
            <p14:xfrm>
              <a:off x="6284200" y="5690620"/>
              <a:ext cx="278280" cy="260280"/>
            </p14:xfrm>
          </p:contentPart>
        </mc:Choice>
        <mc:Fallback xmlns="">
          <p:pic>
            <p:nvPicPr>
              <p:cNvPr id="26" name="Ink 25">
                <a:extLst>
                  <a:ext uri="{FF2B5EF4-FFF2-40B4-BE49-F238E27FC236}">
                    <a16:creationId xmlns:a16="http://schemas.microsoft.com/office/drawing/2014/main" id="{A1D41384-DDCA-8A44-BF3B-2D54AF022DC8}"/>
                  </a:ext>
                </a:extLst>
              </p:cNvPr>
              <p:cNvPicPr/>
              <p:nvPr/>
            </p:nvPicPr>
            <p:blipFill>
              <a:blip r:embed="rId27"/>
              <a:stretch>
                <a:fillRect/>
              </a:stretch>
            </p:blipFill>
            <p:spPr>
              <a:xfrm>
                <a:off x="6275560" y="5681980"/>
                <a:ext cx="29592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2" name="Ink 31">
                <a:extLst>
                  <a:ext uri="{FF2B5EF4-FFF2-40B4-BE49-F238E27FC236}">
                    <a16:creationId xmlns:a16="http://schemas.microsoft.com/office/drawing/2014/main" id="{AC54CEB7-21AC-1448-9E89-D799B7F1CFC6}"/>
                  </a:ext>
                </a:extLst>
              </p14:cNvPr>
              <p14:cNvContentPartPr/>
              <p14:nvPr/>
            </p14:nvContentPartPr>
            <p14:xfrm>
              <a:off x="6286220" y="5719455"/>
              <a:ext cx="6840" cy="154080"/>
            </p14:xfrm>
          </p:contentPart>
        </mc:Choice>
        <mc:Fallback xmlns="">
          <p:pic>
            <p:nvPicPr>
              <p:cNvPr id="32" name="Ink 31">
                <a:extLst>
                  <a:ext uri="{FF2B5EF4-FFF2-40B4-BE49-F238E27FC236}">
                    <a16:creationId xmlns:a16="http://schemas.microsoft.com/office/drawing/2014/main" id="{AC54CEB7-21AC-1448-9E89-D799B7F1CFC6}"/>
                  </a:ext>
                </a:extLst>
              </p:cNvPr>
              <p:cNvPicPr/>
              <p:nvPr/>
            </p:nvPicPr>
            <p:blipFill>
              <a:blip r:embed="rId29"/>
              <a:stretch>
                <a:fillRect/>
              </a:stretch>
            </p:blipFill>
            <p:spPr>
              <a:xfrm>
                <a:off x="6277220" y="5710815"/>
                <a:ext cx="2448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7" name="Ink 36">
                <a:extLst>
                  <a:ext uri="{FF2B5EF4-FFF2-40B4-BE49-F238E27FC236}">
                    <a16:creationId xmlns:a16="http://schemas.microsoft.com/office/drawing/2014/main" id="{02488BFC-6D5F-8940-AE4B-A72A1AB59B42}"/>
                  </a:ext>
                </a:extLst>
              </p14:cNvPr>
              <p14:cNvContentPartPr/>
              <p14:nvPr/>
            </p14:nvContentPartPr>
            <p14:xfrm>
              <a:off x="6304580" y="5727735"/>
              <a:ext cx="209880" cy="215280"/>
            </p14:xfrm>
          </p:contentPart>
        </mc:Choice>
        <mc:Fallback xmlns="">
          <p:pic>
            <p:nvPicPr>
              <p:cNvPr id="37" name="Ink 36">
                <a:extLst>
                  <a:ext uri="{FF2B5EF4-FFF2-40B4-BE49-F238E27FC236}">
                    <a16:creationId xmlns:a16="http://schemas.microsoft.com/office/drawing/2014/main" id="{02488BFC-6D5F-8940-AE4B-A72A1AB59B42}"/>
                  </a:ext>
                </a:extLst>
              </p:cNvPr>
              <p:cNvPicPr/>
              <p:nvPr/>
            </p:nvPicPr>
            <p:blipFill>
              <a:blip r:embed="rId31"/>
              <a:stretch>
                <a:fillRect/>
              </a:stretch>
            </p:blipFill>
            <p:spPr>
              <a:xfrm>
                <a:off x="6295580" y="5718735"/>
                <a:ext cx="227520" cy="232920"/>
              </a:xfrm>
              <a:prstGeom prst="rect">
                <a:avLst/>
              </a:prstGeom>
            </p:spPr>
          </p:pic>
        </mc:Fallback>
      </mc:AlternateContent>
      <p:grpSp>
        <p:nvGrpSpPr>
          <p:cNvPr id="43" name="Group 42">
            <a:extLst>
              <a:ext uri="{FF2B5EF4-FFF2-40B4-BE49-F238E27FC236}">
                <a16:creationId xmlns:a16="http://schemas.microsoft.com/office/drawing/2014/main" id="{58ED0C52-9C6B-524E-8041-34F576C02CE0}"/>
              </a:ext>
            </a:extLst>
          </p:cNvPr>
          <p:cNvGrpSpPr/>
          <p:nvPr/>
        </p:nvGrpSpPr>
        <p:grpSpPr>
          <a:xfrm>
            <a:off x="6282620" y="5678775"/>
            <a:ext cx="279000" cy="278280"/>
            <a:chOff x="6282620" y="5678775"/>
            <a:chExt cx="279000" cy="278280"/>
          </a:xfrm>
        </p:grpSpPr>
        <mc:AlternateContent xmlns:mc="http://schemas.openxmlformats.org/markup-compatibility/2006" xmlns:p14="http://schemas.microsoft.com/office/powerpoint/2010/main">
          <mc:Choice Requires="p14">
            <p:contentPart p14:bwMode="auto" r:id="rId32">
              <p14:nvContentPartPr>
                <p14:cNvPr id="27" name="Ink 26">
                  <a:extLst>
                    <a:ext uri="{FF2B5EF4-FFF2-40B4-BE49-F238E27FC236}">
                      <a16:creationId xmlns:a16="http://schemas.microsoft.com/office/drawing/2014/main" id="{EAEB1236-8A57-5840-B03D-9D9F2DDCA62C}"/>
                    </a:ext>
                  </a:extLst>
                </p14:cNvPr>
                <p14:cNvContentPartPr/>
                <p14:nvPr/>
              </p14:nvContentPartPr>
              <p14:xfrm>
                <a:off x="6297020" y="5678775"/>
                <a:ext cx="259560" cy="174600"/>
              </p14:xfrm>
            </p:contentPart>
          </mc:Choice>
          <mc:Fallback xmlns="">
            <p:pic>
              <p:nvPicPr>
                <p:cNvPr id="27" name="Ink 26">
                  <a:extLst>
                    <a:ext uri="{FF2B5EF4-FFF2-40B4-BE49-F238E27FC236}">
                      <a16:creationId xmlns:a16="http://schemas.microsoft.com/office/drawing/2014/main" id="{EAEB1236-8A57-5840-B03D-9D9F2DDCA62C}"/>
                    </a:ext>
                  </a:extLst>
                </p:cNvPr>
                <p:cNvPicPr/>
                <p:nvPr/>
              </p:nvPicPr>
              <p:blipFill>
                <a:blip r:embed="rId33"/>
                <a:stretch>
                  <a:fillRect/>
                </a:stretch>
              </p:blipFill>
              <p:spPr>
                <a:xfrm>
                  <a:off x="6288380" y="5669775"/>
                  <a:ext cx="27720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8" name="Ink 27">
                  <a:extLst>
                    <a:ext uri="{FF2B5EF4-FFF2-40B4-BE49-F238E27FC236}">
                      <a16:creationId xmlns:a16="http://schemas.microsoft.com/office/drawing/2014/main" id="{8130D2D2-1883-0943-962A-D68DCA93C7DA}"/>
                    </a:ext>
                  </a:extLst>
                </p14:cNvPr>
                <p14:cNvContentPartPr/>
                <p14:nvPr/>
              </p14:nvContentPartPr>
              <p14:xfrm>
                <a:off x="6289820" y="5816655"/>
                <a:ext cx="10440" cy="82440"/>
              </p14:xfrm>
            </p:contentPart>
          </mc:Choice>
          <mc:Fallback xmlns="">
            <p:pic>
              <p:nvPicPr>
                <p:cNvPr id="28" name="Ink 27">
                  <a:extLst>
                    <a:ext uri="{FF2B5EF4-FFF2-40B4-BE49-F238E27FC236}">
                      <a16:creationId xmlns:a16="http://schemas.microsoft.com/office/drawing/2014/main" id="{8130D2D2-1883-0943-962A-D68DCA93C7DA}"/>
                    </a:ext>
                  </a:extLst>
                </p:cNvPr>
                <p:cNvPicPr/>
                <p:nvPr/>
              </p:nvPicPr>
              <p:blipFill>
                <a:blip r:embed="rId35"/>
                <a:stretch>
                  <a:fillRect/>
                </a:stretch>
              </p:blipFill>
              <p:spPr>
                <a:xfrm>
                  <a:off x="6280820" y="5808015"/>
                  <a:ext cx="2808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0" name="Ink 29">
                  <a:extLst>
                    <a:ext uri="{FF2B5EF4-FFF2-40B4-BE49-F238E27FC236}">
                      <a16:creationId xmlns:a16="http://schemas.microsoft.com/office/drawing/2014/main" id="{8481635F-C993-F849-9670-2A33BC08C502}"/>
                    </a:ext>
                  </a:extLst>
                </p14:cNvPr>
                <p14:cNvContentPartPr/>
                <p14:nvPr/>
              </p14:nvContentPartPr>
              <p14:xfrm>
                <a:off x="6284780" y="5828535"/>
                <a:ext cx="9720" cy="56160"/>
              </p14:xfrm>
            </p:contentPart>
          </mc:Choice>
          <mc:Fallback xmlns="">
            <p:pic>
              <p:nvPicPr>
                <p:cNvPr id="30" name="Ink 29">
                  <a:extLst>
                    <a:ext uri="{FF2B5EF4-FFF2-40B4-BE49-F238E27FC236}">
                      <a16:creationId xmlns:a16="http://schemas.microsoft.com/office/drawing/2014/main" id="{8481635F-C993-F849-9670-2A33BC08C502}"/>
                    </a:ext>
                  </a:extLst>
                </p:cNvPr>
                <p:cNvPicPr/>
                <p:nvPr/>
              </p:nvPicPr>
              <p:blipFill>
                <a:blip r:embed="rId37"/>
                <a:stretch>
                  <a:fillRect/>
                </a:stretch>
              </p:blipFill>
              <p:spPr>
                <a:xfrm>
                  <a:off x="6275780" y="5819535"/>
                  <a:ext cx="2736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4" name="Ink 33">
                  <a:extLst>
                    <a:ext uri="{FF2B5EF4-FFF2-40B4-BE49-F238E27FC236}">
                      <a16:creationId xmlns:a16="http://schemas.microsoft.com/office/drawing/2014/main" id="{E23D5542-AA07-6E45-9F70-6EF3DFBAC0C8}"/>
                    </a:ext>
                  </a:extLst>
                </p14:cNvPr>
                <p14:cNvContentPartPr/>
                <p14:nvPr/>
              </p14:nvContentPartPr>
              <p14:xfrm>
                <a:off x="6282620" y="5688135"/>
                <a:ext cx="257040" cy="192960"/>
              </p14:xfrm>
            </p:contentPart>
          </mc:Choice>
          <mc:Fallback xmlns="">
            <p:pic>
              <p:nvPicPr>
                <p:cNvPr id="34" name="Ink 33">
                  <a:extLst>
                    <a:ext uri="{FF2B5EF4-FFF2-40B4-BE49-F238E27FC236}">
                      <a16:creationId xmlns:a16="http://schemas.microsoft.com/office/drawing/2014/main" id="{E23D5542-AA07-6E45-9F70-6EF3DFBAC0C8}"/>
                    </a:ext>
                  </a:extLst>
                </p:cNvPr>
                <p:cNvPicPr/>
                <p:nvPr/>
              </p:nvPicPr>
              <p:blipFill>
                <a:blip r:embed="rId39"/>
                <a:stretch>
                  <a:fillRect/>
                </a:stretch>
              </p:blipFill>
              <p:spPr>
                <a:xfrm>
                  <a:off x="6273620" y="5679495"/>
                  <a:ext cx="27468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5" name="Ink 34">
                  <a:extLst>
                    <a:ext uri="{FF2B5EF4-FFF2-40B4-BE49-F238E27FC236}">
                      <a16:creationId xmlns:a16="http://schemas.microsoft.com/office/drawing/2014/main" id="{A0A3468D-00C0-CC4F-8AAA-67120AFEAA33}"/>
                    </a:ext>
                  </a:extLst>
                </p14:cNvPr>
                <p14:cNvContentPartPr/>
                <p14:nvPr/>
              </p14:nvContentPartPr>
              <p14:xfrm>
                <a:off x="6430220" y="5728815"/>
                <a:ext cx="71640" cy="34560"/>
              </p14:xfrm>
            </p:contentPart>
          </mc:Choice>
          <mc:Fallback xmlns="">
            <p:pic>
              <p:nvPicPr>
                <p:cNvPr id="35" name="Ink 34">
                  <a:extLst>
                    <a:ext uri="{FF2B5EF4-FFF2-40B4-BE49-F238E27FC236}">
                      <a16:creationId xmlns:a16="http://schemas.microsoft.com/office/drawing/2014/main" id="{A0A3468D-00C0-CC4F-8AAA-67120AFEAA33}"/>
                    </a:ext>
                  </a:extLst>
                </p:cNvPr>
                <p:cNvPicPr/>
                <p:nvPr/>
              </p:nvPicPr>
              <p:blipFill>
                <a:blip r:embed="rId41"/>
                <a:stretch>
                  <a:fillRect/>
                </a:stretch>
              </p:blipFill>
              <p:spPr>
                <a:xfrm>
                  <a:off x="6421220" y="5719815"/>
                  <a:ext cx="8928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6" name="Ink 35">
                  <a:extLst>
                    <a:ext uri="{FF2B5EF4-FFF2-40B4-BE49-F238E27FC236}">
                      <a16:creationId xmlns:a16="http://schemas.microsoft.com/office/drawing/2014/main" id="{4FF85F89-7919-5A46-954D-A7A17C1E57AA}"/>
                    </a:ext>
                  </a:extLst>
                </p14:cNvPr>
                <p14:cNvContentPartPr/>
                <p14:nvPr/>
              </p14:nvContentPartPr>
              <p14:xfrm>
                <a:off x="6457940" y="5726295"/>
                <a:ext cx="43920" cy="38520"/>
              </p14:xfrm>
            </p:contentPart>
          </mc:Choice>
          <mc:Fallback xmlns="">
            <p:pic>
              <p:nvPicPr>
                <p:cNvPr id="36" name="Ink 35">
                  <a:extLst>
                    <a:ext uri="{FF2B5EF4-FFF2-40B4-BE49-F238E27FC236}">
                      <a16:creationId xmlns:a16="http://schemas.microsoft.com/office/drawing/2014/main" id="{4FF85F89-7919-5A46-954D-A7A17C1E57AA}"/>
                    </a:ext>
                  </a:extLst>
                </p:cNvPr>
                <p:cNvPicPr/>
                <p:nvPr/>
              </p:nvPicPr>
              <p:blipFill>
                <a:blip r:embed="rId43"/>
                <a:stretch>
                  <a:fillRect/>
                </a:stretch>
              </p:blipFill>
              <p:spPr>
                <a:xfrm>
                  <a:off x="6449300" y="5717655"/>
                  <a:ext cx="6156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9" name="Ink 38">
                  <a:extLst>
                    <a:ext uri="{FF2B5EF4-FFF2-40B4-BE49-F238E27FC236}">
                      <a16:creationId xmlns:a16="http://schemas.microsoft.com/office/drawing/2014/main" id="{C2A06378-ECAE-164B-BCBF-7C55804E3601}"/>
                    </a:ext>
                  </a:extLst>
                </p14:cNvPr>
                <p14:cNvContentPartPr/>
                <p14:nvPr/>
              </p14:nvContentPartPr>
              <p14:xfrm>
                <a:off x="6294860" y="5905215"/>
                <a:ext cx="21960" cy="39960"/>
              </p14:xfrm>
            </p:contentPart>
          </mc:Choice>
          <mc:Fallback xmlns="">
            <p:pic>
              <p:nvPicPr>
                <p:cNvPr id="39" name="Ink 38">
                  <a:extLst>
                    <a:ext uri="{FF2B5EF4-FFF2-40B4-BE49-F238E27FC236}">
                      <a16:creationId xmlns:a16="http://schemas.microsoft.com/office/drawing/2014/main" id="{C2A06378-ECAE-164B-BCBF-7C55804E3601}"/>
                    </a:ext>
                  </a:extLst>
                </p:cNvPr>
                <p:cNvPicPr/>
                <p:nvPr/>
              </p:nvPicPr>
              <p:blipFill>
                <a:blip r:embed="rId45"/>
                <a:stretch>
                  <a:fillRect/>
                </a:stretch>
              </p:blipFill>
              <p:spPr>
                <a:xfrm>
                  <a:off x="6286220" y="5896575"/>
                  <a:ext cx="3960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0" name="Ink 39">
                  <a:extLst>
                    <a:ext uri="{FF2B5EF4-FFF2-40B4-BE49-F238E27FC236}">
                      <a16:creationId xmlns:a16="http://schemas.microsoft.com/office/drawing/2014/main" id="{111E78F1-BF1F-3F4C-8E8B-9B21D05F5B0E}"/>
                    </a:ext>
                  </a:extLst>
                </p14:cNvPr>
                <p14:cNvContentPartPr/>
                <p14:nvPr/>
              </p14:nvContentPartPr>
              <p14:xfrm>
                <a:off x="6305300" y="5930055"/>
                <a:ext cx="66960" cy="18360"/>
              </p14:xfrm>
            </p:contentPart>
          </mc:Choice>
          <mc:Fallback xmlns="">
            <p:pic>
              <p:nvPicPr>
                <p:cNvPr id="40" name="Ink 39">
                  <a:extLst>
                    <a:ext uri="{FF2B5EF4-FFF2-40B4-BE49-F238E27FC236}">
                      <a16:creationId xmlns:a16="http://schemas.microsoft.com/office/drawing/2014/main" id="{111E78F1-BF1F-3F4C-8E8B-9B21D05F5B0E}"/>
                    </a:ext>
                  </a:extLst>
                </p:cNvPr>
                <p:cNvPicPr/>
                <p:nvPr/>
              </p:nvPicPr>
              <p:blipFill>
                <a:blip r:embed="rId47"/>
                <a:stretch>
                  <a:fillRect/>
                </a:stretch>
              </p:blipFill>
              <p:spPr>
                <a:xfrm>
                  <a:off x="6296300" y="5921055"/>
                  <a:ext cx="846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1" name="Ink 40">
                  <a:extLst>
                    <a:ext uri="{FF2B5EF4-FFF2-40B4-BE49-F238E27FC236}">
                      <a16:creationId xmlns:a16="http://schemas.microsoft.com/office/drawing/2014/main" id="{0F57ABD6-B6E7-644A-89E6-A10CA9A6384C}"/>
                    </a:ext>
                  </a:extLst>
                </p14:cNvPr>
                <p14:cNvContentPartPr/>
                <p14:nvPr/>
              </p14:nvContentPartPr>
              <p14:xfrm>
                <a:off x="6323300" y="5862375"/>
                <a:ext cx="238320" cy="94680"/>
              </p14:xfrm>
            </p:contentPart>
          </mc:Choice>
          <mc:Fallback xmlns="">
            <p:pic>
              <p:nvPicPr>
                <p:cNvPr id="41" name="Ink 40">
                  <a:extLst>
                    <a:ext uri="{FF2B5EF4-FFF2-40B4-BE49-F238E27FC236}">
                      <a16:creationId xmlns:a16="http://schemas.microsoft.com/office/drawing/2014/main" id="{0F57ABD6-B6E7-644A-89E6-A10CA9A6384C}"/>
                    </a:ext>
                  </a:extLst>
                </p:cNvPr>
                <p:cNvPicPr/>
                <p:nvPr/>
              </p:nvPicPr>
              <p:blipFill>
                <a:blip r:embed="rId49"/>
                <a:stretch>
                  <a:fillRect/>
                </a:stretch>
              </p:blipFill>
              <p:spPr>
                <a:xfrm>
                  <a:off x="6314660" y="5853735"/>
                  <a:ext cx="25596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2" name="Ink 41">
                  <a:extLst>
                    <a:ext uri="{FF2B5EF4-FFF2-40B4-BE49-F238E27FC236}">
                      <a16:creationId xmlns:a16="http://schemas.microsoft.com/office/drawing/2014/main" id="{F57F89CD-8076-1042-8630-0D7BA26D9575}"/>
                    </a:ext>
                  </a:extLst>
                </p14:cNvPr>
                <p14:cNvContentPartPr/>
                <p14:nvPr/>
              </p14:nvContentPartPr>
              <p14:xfrm>
                <a:off x="6358220" y="5902695"/>
                <a:ext cx="51840" cy="19800"/>
              </p14:xfrm>
            </p:contentPart>
          </mc:Choice>
          <mc:Fallback xmlns="">
            <p:pic>
              <p:nvPicPr>
                <p:cNvPr id="42" name="Ink 41">
                  <a:extLst>
                    <a:ext uri="{FF2B5EF4-FFF2-40B4-BE49-F238E27FC236}">
                      <a16:creationId xmlns:a16="http://schemas.microsoft.com/office/drawing/2014/main" id="{F57F89CD-8076-1042-8630-0D7BA26D9575}"/>
                    </a:ext>
                  </a:extLst>
                </p:cNvPr>
                <p:cNvPicPr/>
                <p:nvPr/>
              </p:nvPicPr>
              <p:blipFill>
                <a:blip r:embed="rId51"/>
                <a:stretch>
                  <a:fillRect/>
                </a:stretch>
              </p:blipFill>
              <p:spPr>
                <a:xfrm>
                  <a:off x="6349220" y="5894055"/>
                  <a:ext cx="69480" cy="37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2">
            <p14:nvContentPartPr>
              <p14:cNvPr id="44" name="Ink 43">
                <a:extLst>
                  <a:ext uri="{FF2B5EF4-FFF2-40B4-BE49-F238E27FC236}">
                    <a16:creationId xmlns:a16="http://schemas.microsoft.com/office/drawing/2014/main" id="{7E4A8B8C-41EE-5A40-9A24-2FE059822CE0}"/>
                  </a:ext>
                </a:extLst>
              </p14:cNvPr>
              <p14:cNvContentPartPr/>
              <p14:nvPr/>
            </p14:nvContentPartPr>
            <p14:xfrm>
              <a:off x="6370100" y="5475735"/>
              <a:ext cx="134640" cy="48960"/>
            </p14:xfrm>
          </p:contentPart>
        </mc:Choice>
        <mc:Fallback xmlns="">
          <p:pic>
            <p:nvPicPr>
              <p:cNvPr id="44" name="Ink 43">
                <a:extLst>
                  <a:ext uri="{FF2B5EF4-FFF2-40B4-BE49-F238E27FC236}">
                    <a16:creationId xmlns:a16="http://schemas.microsoft.com/office/drawing/2014/main" id="{7E4A8B8C-41EE-5A40-9A24-2FE059822CE0}"/>
                  </a:ext>
                </a:extLst>
              </p:cNvPr>
              <p:cNvPicPr/>
              <p:nvPr/>
            </p:nvPicPr>
            <p:blipFill>
              <a:blip r:embed="rId53"/>
              <a:stretch>
                <a:fillRect/>
              </a:stretch>
            </p:blipFill>
            <p:spPr>
              <a:xfrm>
                <a:off x="6361460" y="5467095"/>
                <a:ext cx="152280" cy="66600"/>
              </a:xfrm>
              <a:prstGeom prst="rect">
                <a:avLst/>
              </a:prstGeom>
            </p:spPr>
          </p:pic>
        </mc:Fallback>
      </mc:AlternateContent>
      <p:grpSp>
        <p:nvGrpSpPr>
          <p:cNvPr id="51" name="Group 50">
            <a:extLst>
              <a:ext uri="{FF2B5EF4-FFF2-40B4-BE49-F238E27FC236}">
                <a16:creationId xmlns:a16="http://schemas.microsoft.com/office/drawing/2014/main" id="{C446D2C8-9577-A548-A0A7-E8364282543E}"/>
              </a:ext>
            </a:extLst>
          </p:cNvPr>
          <p:cNvGrpSpPr/>
          <p:nvPr/>
        </p:nvGrpSpPr>
        <p:grpSpPr>
          <a:xfrm>
            <a:off x="6483140" y="5424975"/>
            <a:ext cx="90000" cy="105120"/>
            <a:chOff x="6483140" y="5424975"/>
            <a:chExt cx="90000" cy="105120"/>
          </a:xfrm>
        </p:grpSpPr>
        <mc:AlternateContent xmlns:mc="http://schemas.openxmlformats.org/markup-compatibility/2006" xmlns:p14="http://schemas.microsoft.com/office/powerpoint/2010/main">
          <mc:Choice Requires="p14">
            <p:contentPart p14:bwMode="auto" r:id="rId54">
              <p14:nvContentPartPr>
                <p14:cNvPr id="45" name="Ink 44">
                  <a:extLst>
                    <a:ext uri="{FF2B5EF4-FFF2-40B4-BE49-F238E27FC236}">
                      <a16:creationId xmlns:a16="http://schemas.microsoft.com/office/drawing/2014/main" id="{4717CE9C-C7A8-EA45-9F6D-A5A7BF4548CA}"/>
                    </a:ext>
                  </a:extLst>
                </p14:cNvPr>
                <p14:cNvContentPartPr/>
                <p14:nvPr/>
              </p14:nvContentPartPr>
              <p14:xfrm>
                <a:off x="6483140" y="5472135"/>
                <a:ext cx="81360" cy="57960"/>
              </p14:xfrm>
            </p:contentPart>
          </mc:Choice>
          <mc:Fallback xmlns="">
            <p:pic>
              <p:nvPicPr>
                <p:cNvPr id="45" name="Ink 44">
                  <a:extLst>
                    <a:ext uri="{FF2B5EF4-FFF2-40B4-BE49-F238E27FC236}">
                      <a16:creationId xmlns:a16="http://schemas.microsoft.com/office/drawing/2014/main" id="{4717CE9C-C7A8-EA45-9F6D-A5A7BF4548CA}"/>
                    </a:ext>
                  </a:extLst>
                </p:cNvPr>
                <p:cNvPicPr/>
                <p:nvPr/>
              </p:nvPicPr>
              <p:blipFill>
                <a:blip r:embed="rId55"/>
                <a:stretch>
                  <a:fillRect/>
                </a:stretch>
              </p:blipFill>
              <p:spPr>
                <a:xfrm>
                  <a:off x="6474140" y="5463495"/>
                  <a:ext cx="9900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6" name="Ink 45">
                  <a:extLst>
                    <a:ext uri="{FF2B5EF4-FFF2-40B4-BE49-F238E27FC236}">
                      <a16:creationId xmlns:a16="http://schemas.microsoft.com/office/drawing/2014/main" id="{54704210-DA0D-EE45-8C6F-B0B025ED6CBD}"/>
                    </a:ext>
                  </a:extLst>
                </p14:cNvPr>
                <p14:cNvContentPartPr/>
                <p14:nvPr/>
              </p14:nvContentPartPr>
              <p14:xfrm>
                <a:off x="6505100" y="5516415"/>
                <a:ext cx="16200" cy="5400"/>
              </p14:xfrm>
            </p:contentPart>
          </mc:Choice>
          <mc:Fallback xmlns="">
            <p:pic>
              <p:nvPicPr>
                <p:cNvPr id="46" name="Ink 45">
                  <a:extLst>
                    <a:ext uri="{FF2B5EF4-FFF2-40B4-BE49-F238E27FC236}">
                      <a16:creationId xmlns:a16="http://schemas.microsoft.com/office/drawing/2014/main" id="{54704210-DA0D-EE45-8C6F-B0B025ED6CBD}"/>
                    </a:ext>
                  </a:extLst>
                </p:cNvPr>
                <p:cNvPicPr/>
                <p:nvPr/>
              </p:nvPicPr>
              <p:blipFill>
                <a:blip r:embed="rId57"/>
                <a:stretch>
                  <a:fillRect/>
                </a:stretch>
              </p:blipFill>
              <p:spPr>
                <a:xfrm>
                  <a:off x="6496460" y="5507775"/>
                  <a:ext cx="3384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8" name="Ink 47">
                  <a:extLst>
                    <a:ext uri="{FF2B5EF4-FFF2-40B4-BE49-F238E27FC236}">
                      <a16:creationId xmlns:a16="http://schemas.microsoft.com/office/drawing/2014/main" id="{4D5F2DF6-256D-5145-BD51-317F5DD7B00F}"/>
                    </a:ext>
                  </a:extLst>
                </p14:cNvPr>
                <p14:cNvContentPartPr/>
                <p14:nvPr/>
              </p14:nvContentPartPr>
              <p14:xfrm>
                <a:off x="6570620" y="5424975"/>
                <a:ext cx="2520" cy="33840"/>
              </p14:xfrm>
            </p:contentPart>
          </mc:Choice>
          <mc:Fallback xmlns="">
            <p:pic>
              <p:nvPicPr>
                <p:cNvPr id="48" name="Ink 47">
                  <a:extLst>
                    <a:ext uri="{FF2B5EF4-FFF2-40B4-BE49-F238E27FC236}">
                      <a16:creationId xmlns:a16="http://schemas.microsoft.com/office/drawing/2014/main" id="{4D5F2DF6-256D-5145-BD51-317F5DD7B00F}"/>
                    </a:ext>
                  </a:extLst>
                </p:cNvPr>
                <p:cNvPicPr/>
                <p:nvPr/>
              </p:nvPicPr>
              <p:blipFill>
                <a:blip r:embed="rId59"/>
                <a:stretch>
                  <a:fillRect/>
                </a:stretch>
              </p:blipFill>
              <p:spPr>
                <a:xfrm>
                  <a:off x="6561620" y="5416335"/>
                  <a:ext cx="2016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0" name="Ink 49">
                  <a:extLst>
                    <a:ext uri="{FF2B5EF4-FFF2-40B4-BE49-F238E27FC236}">
                      <a16:creationId xmlns:a16="http://schemas.microsoft.com/office/drawing/2014/main" id="{516DA8B0-F93A-774E-9A56-AD92339A508E}"/>
                    </a:ext>
                  </a:extLst>
                </p14:cNvPr>
                <p14:cNvContentPartPr/>
                <p14:nvPr/>
              </p14:nvContentPartPr>
              <p14:xfrm>
                <a:off x="6534980" y="5464215"/>
                <a:ext cx="10440" cy="37440"/>
              </p14:xfrm>
            </p:contentPart>
          </mc:Choice>
          <mc:Fallback xmlns="">
            <p:pic>
              <p:nvPicPr>
                <p:cNvPr id="50" name="Ink 49">
                  <a:extLst>
                    <a:ext uri="{FF2B5EF4-FFF2-40B4-BE49-F238E27FC236}">
                      <a16:creationId xmlns:a16="http://schemas.microsoft.com/office/drawing/2014/main" id="{516DA8B0-F93A-774E-9A56-AD92339A508E}"/>
                    </a:ext>
                  </a:extLst>
                </p:cNvPr>
                <p:cNvPicPr/>
                <p:nvPr/>
              </p:nvPicPr>
              <p:blipFill>
                <a:blip r:embed="rId61"/>
                <a:stretch>
                  <a:fillRect/>
                </a:stretch>
              </p:blipFill>
              <p:spPr>
                <a:xfrm>
                  <a:off x="6525980" y="5455575"/>
                  <a:ext cx="28080" cy="55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2">
            <p14:nvContentPartPr>
              <p14:cNvPr id="52" name="Ink 51">
                <a:extLst>
                  <a:ext uri="{FF2B5EF4-FFF2-40B4-BE49-F238E27FC236}">
                    <a16:creationId xmlns:a16="http://schemas.microsoft.com/office/drawing/2014/main" id="{3E443B01-A8C1-854B-A3F6-B6C49218FF26}"/>
                  </a:ext>
                </a:extLst>
              </p14:cNvPr>
              <p14:cNvContentPartPr/>
              <p14:nvPr/>
            </p14:nvContentPartPr>
            <p14:xfrm>
              <a:off x="5326460" y="6563800"/>
              <a:ext cx="119880" cy="43560"/>
            </p14:xfrm>
          </p:contentPart>
        </mc:Choice>
        <mc:Fallback xmlns="">
          <p:pic>
            <p:nvPicPr>
              <p:cNvPr id="52" name="Ink 51">
                <a:extLst>
                  <a:ext uri="{FF2B5EF4-FFF2-40B4-BE49-F238E27FC236}">
                    <a16:creationId xmlns:a16="http://schemas.microsoft.com/office/drawing/2014/main" id="{3E443B01-A8C1-854B-A3F6-B6C49218FF26}"/>
                  </a:ext>
                </a:extLst>
              </p:cNvPr>
              <p:cNvPicPr/>
              <p:nvPr/>
            </p:nvPicPr>
            <p:blipFill>
              <a:blip r:embed="rId63"/>
              <a:stretch>
                <a:fillRect/>
              </a:stretch>
            </p:blipFill>
            <p:spPr>
              <a:xfrm>
                <a:off x="5317820" y="6555160"/>
                <a:ext cx="137520" cy="612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3" name="Ink 52">
                <a:extLst>
                  <a:ext uri="{FF2B5EF4-FFF2-40B4-BE49-F238E27FC236}">
                    <a16:creationId xmlns:a16="http://schemas.microsoft.com/office/drawing/2014/main" id="{F040892D-8A51-4147-8C54-A546420E2897}"/>
                  </a:ext>
                </a:extLst>
              </p14:cNvPr>
              <p14:cNvContentPartPr/>
              <p14:nvPr/>
            </p14:nvContentPartPr>
            <p14:xfrm>
              <a:off x="5560460" y="6612040"/>
              <a:ext cx="200160" cy="92160"/>
            </p14:xfrm>
          </p:contentPart>
        </mc:Choice>
        <mc:Fallback xmlns="">
          <p:pic>
            <p:nvPicPr>
              <p:cNvPr id="53" name="Ink 52">
                <a:extLst>
                  <a:ext uri="{FF2B5EF4-FFF2-40B4-BE49-F238E27FC236}">
                    <a16:creationId xmlns:a16="http://schemas.microsoft.com/office/drawing/2014/main" id="{F040892D-8A51-4147-8C54-A546420E2897}"/>
                  </a:ext>
                </a:extLst>
              </p:cNvPr>
              <p:cNvPicPr/>
              <p:nvPr/>
            </p:nvPicPr>
            <p:blipFill>
              <a:blip r:embed="rId65"/>
              <a:stretch>
                <a:fillRect/>
              </a:stretch>
            </p:blipFill>
            <p:spPr>
              <a:xfrm>
                <a:off x="5497820" y="6549400"/>
                <a:ext cx="325800" cy="217800"/>
              </a:xfrm>
              <a:prstGeom prst="rect">
                <a:avLst/>
              </a:prstGeom>
            </p:spPr>
          </p:pic>
        </mc:Fallback>
      </mc:AlternateContent>
      <p:pic>
        <p:nvPicPr>
          <p:cNvPr id="55" name="Graphic 54" descr="Star with solid fill">
            <a:extLst>
              <a:ext uri="{FF2B5EF4-FFF2-40B4-BE49-F238E27FC236}">
                <a16:creationId xmlns:a16="http://schemas.microsoft.com/office/drawing/2014/main" id="{0AF90A6E-E0CE-7C46-B49E-57DB5AE8B526}"/>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4134498" y="5337134"/>
            <a:ext cx="406694" cy="406694"/>
          </a:xfrm>
          <a:prstGeom prst="rect">
            <a:avLst/>
          </a:prstGeom>
        </p:spPr>
      </p:pic>
      <p:pic>
        <p:nvPicPr>
          <p:cNvPr id="63" name="Graphic 62" descr="Star with solid fill">
            <a:extLst>
              <a:ext uri="{FF2B5EF4-FFF2-40B4-BE49-F238E27FC236}">
                <a16:creationId xmlns:a16="http://schemas.microsoft.com/office/drawing/2014/main" id="{8F45785C-DBC5-674B-A2F8-5CA6B313D4F2}"/>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3266852" y="4780201"/>
            <a:ext cx="406694" cy="406694"/>
          </a:xfrm>
          <a:prstGeom prst="rect">
            <a:avLst/>
          </a:prstGeom>
        </p:spPr>
      </p:pic>
      <p:pic>
        <p:nvPicPr>
          <p:cNvPr id="64" name="Graphic 63" descr="Star with solid fill">
            <a:extLst>
              <a:ext uri="{FF2B5EF4-FFF2-40B4-BE49-F238E27FC236}">
                <a16:creationId xmlns:a16="http://schemas.microsoft.com/office/drawing/2014/main" id="{EFC71C04-5E07-E442-845F-782191EF4977}"/>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4509630" y="4548888"/>
            <a:ext cx="406694" cy="406694"/>
          </a:xfrm>
          <a:prstGeom prst="rect">
            <a:avLst/>
          </a:prstGeom>
        </p:spPr>
      </p:pic>
      <p:pic>
        <p:nvPicPr>
          <p:cNvPr id="65" name="Graphic 64" descr="Star with solid fill">
            <a:extLst>
              <a:ext uri="{FF2B5EF4-FFF2-40B4-BE49-F238E27FC236}">
                <a16:creationId xmlns:a16="http://schemas.microsoft.com/office/drawing/2014/main" id="{9675E485-1053-5E43-A4F4-A682580F2D09}"/>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5825786" y="4460682"/>
            <a:ext cx="406694" cy="406694"/>
          </a:xfrm>
          <a:prstGeom prst="rect">
            <a:avLst/>
          </a:prstGeom>
        </p:spPr>
      </p:pic>
      <p:pic>
        <p:nvPicPr>
          <p:cNvPr id="66" name="Graphic 65" descr="Star with solid fill">
            <a:extLst>
              <a:ext uri="{FF2B5EF4-FFF2-40B4-BE49-F238E27FC236}">
                <a16:creationId xmlns:a16="http://schemas.microsoft.com/office/drawing/2014/main" id="{C1E00DC1-AAB0-594B-9AA1-B6BC550A560A}"/>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7321849" y="4460682"/>
            <a:ext cx="406694" cy="406694"/>
          </a:xfrm>
          <a:prstGeom prst="rect">
            <a:avLst/>
          </a:prstGeom>
        </p:spPr>
      </p:pic>
      <p:pic>
        <p:nvPicPr>
          <p:cNvPr id="67" name="Graphic 66" descr="Star with solid fill">
            <a:extLst>
              <a:ext uri="{FF2B5EF4-FFF2-40B4-BE49-F238E27FC236}">
                <a16:creationId xmlns:a16="http://schemas.microsoft.com/office/drawing/2014/main" id="{5E90977E-69D0-F648-90E7-B019958E32FC}"/>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7650808" y="5466841"/>
            <a:ext cx="406694" cy="406694"/>
          </a:xfrm>
          <a:prstGeom prst="rect">
            <a:avLst/>
          </a:prstGeom>
        </p:spPr>
      </p:pic>
      <p:pic>
        <p:nvPicPr>
          <p:cNvPr id="68" name="Graphic 67" descr="Star with solid fill">
            <a:extLst>
              <a:ext uri="{FF2B5EF4-FFF2-40B4-BE49-F238E27FC236}">
                <a16:creationId xmlns:a16="http://schemas.microsoft.com/office/drawing/2014/main" id="{B22DF455-E1FC-5243-8823-AAB66FEAAD1C}"/>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8324673" y="4898547"/>
            <a:ext cx="406694" cy="406694"/>
          </a:xfrm>
          <a:prstGeom prst="rect">
            <a:avLst/>
          </a:prstGeom>
        </p:spPr>
      </p:pic>
      <mc:AlternateContent xmlns:mc="http://schemas.openxmlformats.org/markup-compatibility/2006" xmlns:p14="http://schemas.microsoft.com/office/powerpoint/2010/main">
        <mc:Choice Requires="p14">
          <p:contentPart p14:bwMode="auto" r:id="rId68">
            <p14:nvContentPartPr>
              <p14:cNvPr id="2" name="Ink 1">
                <a:extLst>
                  <a:ext uri="{FF2B5EF4-FFF2-40B4-BE49-F238E27FC236}">
                    <a16:creationId xmlns:a16="http://schemas.microsoft.com/office/drawing/2014/main" id="{C8D36772-79D8-D74C-9FFB-D846767D9F0B}"/>
                  </a:ext>
                </a:extLst>
              </p14:cNvPr>
              <p14:cNvContentPartPr/>
              <p14:nvPr/>
            </p14:nvContentPartPr>
            <p14:xfrm>
              <a:off x="5379935" y="6029200"/>
              <a:ext cx="37440" cy="263160"/>
            </p14:xfrm>
          </p:contentPart>
        </mc:Choice>
        <mc:Fallback xmlns="">
          <p:pic>
            <p:nvPicPr>
              <p:cNvPr id="2" name="Ink 1">
                <a:extLst>
                  <a:ext uri="{FF2B5EF4-FFF2-40B4-BE49-F238E27FC236}">
                    <a16:creationId xmlns:a16="http://schemas.microsoft.com/office/drawing/2014/main" id="{C8D36772-79D8-D74C-9FFB-D846767D9F0B}"/>
                  </a:ext>
                </a:extLst>
              </p:cNvPr>
              <p:cNvPicPr/>
              <p:nvPr/>
            </p:nvPicPr>
            <p:blipFill>
              <a:blip r:embed="rId69"/>
              <a:stretch>
                <a:fillRect/>
              </a:stretch>
            </p:blipFill>
            <p:spPr>
              <a:xfrm>
                <a:off x="5362295" y="6011560"/>
                <a:ext cx="7308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 name="Ink 3">
                <a:extLst>
                  <a:ext uri="{FF2B5EF4-FFF2-40B4-BE49-F238E27FC236}">
                    <a16:creationId xmlns:a16="http://schemas.microsoft.com/office/drawing/2014/main" id="{70B069C2-2423-154A-A538-514C6295EE00}"/>
                  </a:ext>
                </a:extLst>
              </p14:cNvPr>
              <p14:cNvContentPartPr/>
              <p14:nvPr/>
            </p14:nvContentPartPr>
            <p14:xfrm>
              <a:off x="5729495" y="6703840"/>
              <a:ext cx="74880" cy="14040"/>
            </p14:xfrm>
          </p:contentPart>
        </mc:Choice>
        <mc:Fallback xmlns="">
          <p:pic>
            <p:nvPicPr>
              <p:cNvPr id="4" name="Ink 3">
                <a:extLst>
                  <a:ext uri="{FF2B5EF4-FFF2-40B4-BE49-F238E27FC236}">
                    <a16:creationId xmlns:a16="http://schemas.microsoft.com/office/drawing/2014/main" id="{70B069C2-2423-154A-A538-514C6295EE00}"/>
                  </a:ext>
                </a:extLst>
              </p:cNvPr>
              <p:cNvPicPr/>
              <p:nvPr/>
            </p:nvPicPr>
            <p:blipFill>
              <a:blip r:embed="rId71"/>
              <a:stretch>
                <a:fillRect/>
              </a:stretch>
            </p:blipFill>
            <p:spPr>
              <a:xfrm>
                <a:off x="5711855" y="6685840"/>
                <a:ext cx="110520" cy="49680"/>
              </a:xfrm>
              <a:prstGeom prst="rect">
                <a:avLst/>
              </a:prstGeom>
            </p:spPr>
          </p:pic>
        </mc:Fallback>
      </mc:AlternateContent>
    </p:spTree>
    <p:extLst>
      <p:ext uri="{BB962C8B-B14F-4D97-AF65-F5344CB8AC3E}">
        <p14:creationId xmlns:p14="http://schemas.microsoft.com/office/powerpoint/2010/main" val="2552298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4AB1E-0626-4637-8288-A85A8983EB72}"/>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1030" name="Picture 6">
            <a:extLst>
              <a:ext uri="{FF2B5EF4-FFF2-40B4-BE49-F238E27FC236}">
                <a16:creationId xmlns:a16="http://schemas.microsoft.com/office/drawing/2014/main" id="{8DA0AC5B-C275-704B-BACE-6D35BB065BAD}"/>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2018410" y="2865466"/>
            <a:ext cx="2115908" cy="13971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A9BF8ED-2DE4-6546-9166-BE9CB8C9B9FE}"/>
              </a:ext>
            </a:extLst>
          </p:cNvPr>
          <p:cNvSpPr txBox="1"/>
          <p:nvPr/>
        </p:nvSpPr>
        <p:spPr>
          <a:xfrm>
            <a:off x="1177246" y="3023025"/>
            <a:ext cx="9844644"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2010</a:t>
            </a:r>
          </a:p>
        </p:txBody>
      </p:sp>
      <p:grpSp>
        <p:nvGrpSpPr>
          <p:cNvPr id="3" name="Group 2">
            <a:extLst>
              <a:ext uri="{FF2B5EF4-FFF2-40B4-BE49-F238E27FC236}">
                <a16:creationId xmlns:a16="http://schemas.microsoft.com/office/drawing/2014/main" id="{92A0DB2B-A45B-7442-8F74-6052C6C0A6DF}"/>
              </a:ext>
            </a:extLst>
          </p:cNvPr>
          <p:cNvGrpSpPr/>
          <p:nvPr/>
        </p:nvGrpSpPr>
        <p:grpSpPr>
          <a:xfrm>
            <a:off x="-183895" y="3048203"/>
            <a:ext cx="3158243" cy="2034567"/>
            <a:chOff x="-500213" y="1658988"/>
            <a:chExt cx="3158243" cy="2034567"/>
          </a:xfrm>
        </p:grpSpPr>
        <p:pic>
          <p:nvPicPr>
            <p:cNvPr id="47" name="Picture 4" descr="01">
              <a:extLst>
                <a:ext uri="{FF2B5EF4-FFF2-40B4-BE49-F238E27FC236}">
                  <a16:creationId xmlns:a16="http://schemas.microsoft.com/office/drawing/2014/main" id="{55E1158C-37CF-564F-A7A2-01F44CE4097F}"/>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1240545" y="2180430"/>
              <a:ext cx="1417485" cy="15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7E8CA9B6-0370-6F42-A877-2A8C9D4591A6}"/>
                    </a:ext>
                  </a:extLst>
                </p14:cNvPr>
                <p14:cNvContentPartPr/>
                <p14:nvPr/>
              </p14:nvContentPartPr>
              <p14:xfrm>
                <a:off x="1158325" y="2536947"/>
                <a:ext cx="291240" cy="291240"/>
              </p14:xfrm>
            </p:contentPart>
          </mc:Choice>
          <mc:Fallback xmlns="">
            <p:pic>
              <p:nvPicPr>
                <p:cNvPr id="2" name="Ink 1">
                  <a:extLst>
                    <a:ext uri="{FF2B5EF4-FFF2-40B4-BE49-F238E27FC236}">
                      <a16:creationId xmlns:a16="http://schemas.microsoft.com/office/drawing/2014/main" id="{7E8CA9B6-0370-6F42-A877-2A8C9D4591A6}"/>
                    </a:ext>
                  </a:extLst>
                </p:cNvPr>
                <p:cNvPicPr/>
                <p:nvPr/>
              </p:nvPicPr>
              <p:blipFill>
                <a:blip r:embed="rId9"/>
                <a:stretch>
                  <a:fillRect/>
                </a:stretch>
              </p:blipFill>
              <p:spPr>
                <a:xfrm>
                  <a:off x="1140325" y="2518947"/>
                  <a:ext cx="32688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5C54774D-D00D-6E49-AD19-7B0679273D0C}"/>
                    </a:ext>
                  </a:extLst>
                </p14:cNvPr>
                <p14:cNvContentPartPr/>
                <p14:nvPr/>
              </p14:nvContentPartPr>
              <p14:xfrm>
                <a:off x="1219088" y="2487270"/>
                <a:ext cx="222120" cy="208800"/>
              </p14:xfrm>
            </p:contentPart>
          </mc:Choice>
          <mc:Fallback xmlns="">
            <p:pic>
              <p:nvPicPr>
                <p:cNvPr id="4" name="Ink 3">
                  <a:extLst>
                    <a:ext uri="{FF2B5EF4-FFF2-40B4-BE49-F238E27FC236}">
                      <a16:creationId xmlns:a16="http://schemas.microsoft.com/office/drawing/2014/main" id="{5C54774D-D00D-6E49-AD19-7B0679273D0C}"/>
                    </a:ext>
                  </a:extLst>
                </p:cNvPr>
                <p:cNvPicPr/>
                <p:nvPr/>
              </p:nvPicPr>
              <p:blipFill>
                <a:blip r:embed="rId11"/>
                <a:stretch>
                  <a:fillRect/>
                </a:stretch>
              </p:blipFill>
              <p:spPr>
                <a:xfrm>
                  <a:off x="1201088" y="2469270"/>
                  <a:ext cx="257760" cy="244440"/>
                </a:xfrm>
                <a:prstGeom prst="rect">
                  <a:avLst/>
                </a:prstGeom>
              </p:spPr>
            </p:pic>
          </mc:Fallback>
        </mc:AlternateContent>
        <p:grpSp>
          <p:nvGrpSpPr>
            <p:cNvPr id="22" name="Group 21">
              <a:extLst>
                <a:ext uri="{FF2B5EF4-FFF2-40B4-BE49-F238E27FC236}">
                  <a16:creationId xmlns:a16="http://schemas.microsoft.com/office/drawing/2014/main" id="{B361521C-A75A-CB47-81AE-59D4A20EF815}"/>
                </a:ext>
              </a:extLst>
            </p:cNvPr>
            <p:cNvGrpSpPr/>
            <p:nvPr/>
          </p:nvGrpSpPr>
          <p:grpSpPr>
            <a:xfrm>
              <a:off x="1103888" y="2175870"/>
              <a:ext cx="367200" cy="460080"/>
              <a:chOff x="1775270" y="3424440"/>
              <a:chExt cx="367200" cy="460080"/>
            </a:xfrm>
          </p:grpSpPr>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A6D25C35-DA98-0242-8486-95478C5B3D3D}"/>
                      </a:ext>
                    </a:extLst>
                  </p14:cNvPr>
                  <p14:cNvContentPartPr/>
                  <p14:nvPr/>
                </p14:nvContentPartPr>
                <p14:xfrm>
                  <a:off x="1775270" y="3424440"/>
                  <a:ext cx="367200" cy="365760"/>
                </p14:xfrm>
              </p:contentPart>
            </mc:Choice>
            <mc:Fallback xmlns="">
              <p:pic>
                <p:nvPicPr>
                  <p:cNvPr id="9" name="Ink 8">
                    <a:extLst>
                      <a:ext uri="{FF2B5EF4-FFF2-40B4-BE49-F238E27FC236}">
                        <a16:creationId xmlns:a16="http://schemas.microsoft.com/office/drawing/2014/main" id="{A6D25C35-DA98-0242-8486-95478C5B3D3D}"/>
                      </a:ext>
                    </a:extLst>
                  </p:cNvPr>
                  <p:cNvPicPr/>
                  <p:nvPr/>
                </p:nvPicPr>
                <p:blipFill>
                  <a:blip r:embed="rId13"/>
                  <a:stretch>
                    <a:fillRect/>
                  </a:stretch>
                </p:blipFill>
                <p:spPr>
                  <a:xfrm>
                    <a:off x="1757270" y="3406800"/>
                    <a:ext cx="402840" cy="401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26776DC0-BD88-8F47-92C7-E9FA9377DE22}"/>
                      </a:ext>
                    </a:extLst>
                  </p14:cNvPr>
                  <p14:cNvContentPartPr/>
                  <p14:nvPr/>
                </p14:nvContentPartPr>
                <p14:xfrm>
                  <a:off x="2085950" y="3663120"/>
                  <a:ext cx="11160" cy="38520"/>
                </p14:xfrm>
              </p:contentPart>
            </mc:Choice>
            <mc:Fallback xmlns="">
              <p:pic>
                <p:nvPicPr>
                  <p:cNvPr id="10" name="Ink 9">
                    <a:extLst>
                      <a:ext uri="{FF2B5EF4-FFF2-40B4-BE49-F238E27FC236}">
                        <a16:creationId xmlns:a16="http://schemas.microsoft.com/office/drawing/2014/main" id="{26776DC0-BD88-8F47-92C7-E9FA9377DE22}"/>
                      </a:ext>
                    </a:extLst>
                  </p:cNvPr>
                  <p:cNvPicPr/>
                  <p:nvPr/>
                </p:nvPicPr>
                <p:blipFill>
                  <a:blip r:embed="rId15"/>
                  <a:stretch>
                    <a:fillRect/>
                  </a:stretch>
                </p:blipFill>
                <p:spPr>
                  <a:xfrm>
                    <a:off x="2067950" y="3645480"/>
                    <a:ext cx="4680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106BADEF-7DBC-274E-8772-AE5C851CABEF}"/>
                      </a:ext>
                    </a:extLst>
                  </p14:cNvPr>
                  <p14:cNvContentPartPr/>
                  <p14:nvPr/>
                </p14:nvContentPartPr>
                <p14:xfrm>
                  <a:off x="2096030" y="3625320"/>
                  <a:ext cx="38880" cy="10440"/>
                </p14:xfrm>
              </p:contentPart>
            </mc:Choice>
            <mc:Fallback xmlns="">
              <p:pic>
                <p:nvPicPr>
                  <p:cNvPr id="17" name="Ink 16">
                    <a:extLst>
                      <a:ext uri="{FF2B5EF4-FFF2-40B4-BE49-F238E27FC236}">
                        <a16:creationId xmlns:a16="http://schemas.microsoft.com/office/drawing/2014/main" id="{106BADEF-7DBC-274E-8772-AE5C851CABEF}"/>
                      </a:ext>
                    </a:extLst>
                  </p:cNvPr>
                  <p:cNvPicPr/>
                  <p:nvPr/>
                </p:nvPicPr>
                <p:blipFill>
                  <a:blip r:embed="rId17"/>
                  <a:stretch>
                    <a:fillRect/>
                  </a:stretch>
                </p:blipFill>
                <p:spPr>
                  <a:xfrm>
                    <a:off x="2078030" y="3607680"/>
                    <a:ext cx="7452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k 19">
                    <a:extLst>
                      <a:ext uri="{FF2B5EF4-FFF2-40B4-BE49-F238E27FC236}">
                        <a16:creationId xmlns:a16="http://schemas.microsoft.com/office/drawing/2014/main" id="{FA0C968C-32C3-C249-9DE3-F80CD8B12F2C}"/>
                      </a:ext>
                    </a:extLst>
                  </p14:cNvPr>
                  <p14:cNvContentPartPr/>
                  <p14:nvPr/>
                </p14:nvContentPartPr>
                <p14:xfrm>
                  <a:off x="1873550" y="3668880"/>
                  <a:ext cx="215640" cy="215640"/>
                </p14:xfrm>
              </p:contentPart>
            </mc:Choice>
            <mc:Fallback xmlns="">
              <p:pic>
                <p:nvPicPr>
                  <p:cNvPr id="20" name="Ink 19">
                    <a:extLst>
                      <a:ext uri="{FF2B5EF4-FFF2-40B4-BE49-F238E27FC236}">
                        <a16:creationId xmlns:a16="http://schemas.microsoft.com/office/drawing/2014/main" id="{FA0C968C-32C3-C249-9DE3-F80CD8B12F2C}"/>
                      </a:ext>
                    </a:extLst>
                  </p:cNvPr>
                  <p:cNvPicPr/>
                  <p:nvPr/>
                </p:nvPicPr>
                <p:blipFill>
                  <a:blip r:embed="rId19"/>
                  <a:stretch>
                    <a:fillRect/>
                  </a:stretch>
                </p:blipFill>
                <p:spPr>
                  <a:xfrm>
                    <a:off x="1855910" y="3650880"/>
                    <a:ext cx="251280" cy="251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29" name="Ink 28">
                  <a:extLst>
                    <a:ext uri="{FF2B5EF4-FFF2-40B4-BE49-F238E27FC236}">
                      <a16:creationId xmlns:a16="http://schemas.microsoft.com/office/drawing/2014/main" id="{9F1E7E8F-9B9A-E948-931A-781F61E30353}"/>
                    </a:ext>
                  </a:extLst>
                </p14:cNvPr>
                <p14:cNvContentPartPr/>
                <p14:nvPr/>
              </p14:nvContentPartPr>
              <p14:xfrm>
                <a:off x="1207568" y="2780670"/>
                <a:ext cx="206640" cy="53640"/>
              </p14:xfrm>
            </p:contentPart>
          </mc:Choice>
          <mc:Fallback xmlns="">
            <p:pic>
              <p:nvPicPr>
                <p:cNvPr id="29" name="Ink 28">
                  <a:extLst>
                    <a:ext uri="{FF2B5EF4-FFF2-40B4-BE49-F238E27FC236}">
                      <a16:creationId xmlns:a16="http://schemas.microsoft.com/office/drawing/2014/main" id="{9F1E7E8F-9B9A-E948-931A-781F61E30353}"/>
                    </a:ext>
                  </a:extLst>
                </p:cNvPr>
                <p:cNvPicPr/>
                <p:nvPr/>
              </p:nvPicPr>
              <p:blipFill>
                <a:blip r:embed="rId21"/>
                <a:stretch>
                  <a:fillRect/>
                </a:stretch>
              </p:blipFill>
              <p:spPr>
                <a:xfrm>
                  <a:off x="1189568" y="2762670"/>
                  <a:ext cx="24228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1" name="Ink 30">
                  <a:extLst>
                    <a:ext uri="{FF2B5EF4-FFF2-40B4-BE49-F238E27FC236}">
                      <a16:creationId xmlns:a16="http://schemas.microsoft.com/office/drawing/2014/main" id="{ED66D3C6-369E-424D-A478-ED3FF1BB4057}"/>
                    </a:ext>
                  </a:extLst>
                </p14:cNvPr>
                <p14:cNvContentPartPr/>
                <p14:nvPr/>
              </p14:nvContentPartPr>
              <p14:xfrm>
                <a:off x="1178768" y="2791585"/>
                <a:ext cx="280440" cy="116640"/>
              </p14:xfrm>
            </p:contentPart>
          </mc:Choice>
          <mc:Fallback xmlns="">
            <p:pic>
              <p:nvPicPr>
                <p:cNvPr id="31" name="Ink 30">
                  <a:extLst>
                    <a:ext uri="{FF2B5EF4-FFF2-40B4-BE49-F238E27FC236}">
                      <a16:creationId xmlns:a16="http://schemas.microsoft.com/office/drawing/2014/main" id="{ED66D3C6-369E-424D-A478-ED3FF1BB4057}"/>
                    </a:ext>
                  </a:extLst>
                </p:cNvPr>
                <p:cNvPicPr/>
                <p:nvPr/>
              </p:nvPicPr>
              <p:blipFill>
                <a:blip r:embed="rId23"/>
                <a:stretch>
                  <a:fillRect/>
                </a:stretch>
              </p:blipFill>
              <p:spPr>
                <a:xfrm>
                  <a:off x="1160768" y="2773585"/>
                  <a:ext cx="31608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4" name="Ink 53">
                  <a:extLst>
                    <a:ext uri="{FF2B5EF4-FFF2-40B4-BE49-F238E27FC236}">
                      <a16:creationId xmlns:a16="http://schemas.microsoft.com/office/drawing/2014/main" id="{B1ACA1DF-DE27-804B-B687-36988F4E1288}"/>
                    </a:ext>
                  </a:extLst>
                </p14:cNvPr>
                <p14:cNvContentPartPr/>
                <p14:nvPr/>
              </p14:nvContentPartPr>
              <p14:xfrm>
                <a:off x="1272368" y="3141145"/>
                <a:ext cx="3960" cy="1800"/>
              </p14:xfrm>
            </p:contentPart>
          </mc:Choice>
          <mc:Fallback xmlns="">
            <p:pic>
              <p:nvPicPr>
                <p:cNvPr id="54" name="Ink 53">
                  <a:extLst>
                    <a:ext uri="{FF2B5EF4-FFF2-40B4-BE49-F238E27FC236}">
                      <a16:creationId xmlns:a16="http://schemas.microsoft.com/office/drawing/2014/main" id="{B1ACA1DF-DE27-804B-B687-36988F4E1288}"/>
                    </a:ext>
                  </a:extLst>
                </p:cNvPr>
                <p:cNvPicPr/>
                <p:nvPr/>
              </p:nvPicPr>
              <p:blipFill>
                <a:blip r:embed="rId25"/>
                <a:stretch>
                  <a:fillRect/>
                </a:stretch>
              </p:blipFill>
              <p:spPr>
                <a:xfrm>
                  <a:off x="1254368" y="3123145"/>
                  <a:ext cx="3960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6" name="Ink 55">
                  <a:extLst>
                    <a:ext uri="{FF2B5EF4-FFF2-40B4-BE49-F238E27FC236}">
                      <a16:creationId xmlns:a16="http://schemas.microsoft.com/office/drawing/2014/main" id="{4D69A088-717B-6145-8AC5-84C7029EF4BC}"/>
                    </a:ext>
                  </a:extLst>
                </p14:cNvPr>
                <p14:cNvContentPartPr/>
                <p14:nvPr/>
              </p14:nvContentPartPr>
              <p14:xfrm>
                <a:off x="1203968" y="3075625"/>
                <a:ext cx="78840" cy="134280"/>
              </p14:xfrm>
            </p:contentPart>
          </mc:Choice>
          <mc:Fallback xmlns="">
            <p:pic>
              <p:nvPicPr>
                <p:cNvPr id="56" name="Ink 55">
                  <a:extLst>
                    <a:ext uri="{FF2B5EF4-FFF2-40B4-BE49-F238E27FC236}">
                      <a16:creationId xmlns:a16="http://schemas.microsoft.com/office/drawing/2014/main" id="{4D69A088-717B-6145-8AC5-84C7029EF4BC}"/>
                    </a:ext>
                  </a:extLst>
                </p:cNvPr>
                <p:cNvPicPr/>
                <p:nvPr/>
              </p:nvPicPr>
              <p:blipFill>
                <a:blip r:embed="rId27"/>
                <a:stretch>
                  <a:fillRect/>
                </a:stretch>
              </p:blipFill>
              <p:spPr>
                <a:xfrm>
                  <a:off x="1185885" y="3057625"/>
                  <a:ext cx="114643"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7" name="Ink 56">
                  <a:extLst>
                    <a:ext uri="{FF2B5EF4-FFF2-40B4-BE49-F238E27FC236}">
                      <a16:creationId xmlns:a16="http://schemas.microsoft.com/office/drawing/2014/main" id="{FC2285ED-EAFF-734F-8C4A-9C09B50E887C}"/>
                    </a:ext>
                  </a:extLst>
                </p14:cNvPr>
                <p14:cNvContentPartPr/>
                <p14:nvPr/>
              </p14:nvContentPartPr>
              <p14:xfrm>
                <a:off x="1213328" y="3039985"/>
                <a:ext cx="72360" cy="100800"/>
              </p14:xfrm>
            </p:contentPart>
          </mc:Choice>
          <mc:Fallback xmlns="">
            <p:pic>
              <p:nvPicPr>
                <p:cNvPr id="57" name="Ink 56">
                  <a:extLst>
                    <a:ext uri="{FF2B5EF4-FFF2-40B4-BE49-F238E27FC236}">
                      <a16:creationId xmlns:a16="http://schemas.microsoft.com/office/drawing/2014/main" id="{FC2285ED-EAFF-734F-8C4A-9C09B50E887C}"/>
                    </a:ext>
                  </a:extLst>
                </p:cNvPr>
                <p:cNvPicPr/>
                <p:nvPr/>
              </p:nvPicPr>
              <p:blipFill>
                <a:blip r:embed="rId29"/>
                <a:stretch>
                  <a:fillRect/>
                </a:stretch>
              </p:blipFill>
              <p:spPr>
                <a:xfrm>
                  <a:off x="1195238" y="3022049"/>
                  <a:ext cx="108178" cy="136313"/>
                </a:xfrm>
                <a:prstGeom prst="rect">
                  <a:avLst/>
                </a:prstGeom>
              </p:spPr>
            </p:pic>
          </mc:Fallback>
        </mc:AlternateContent>
        <p:grpSp>
          <p:nvGrpSpPr>
            <p:cNvPr id="59" name="Group 58">
              <a:extLst>
                <a:ext uri="{FF2B5EF4-FFF2-40B4-BE49-F238E27FC236}">
                  <a16:creationId xmlns:a16="http://schemas.microsoft.com/office/drawing/2014/main" id="{5590406F-8C2F-414D-9A16-C98967D76D02}"/>
                </a:ext>
              </a:extLst>
            </p:cNvPr>
            <p:cNvGrpSpPr/>
            <p:nvPr/>
          </p:nvGrpSpPr>
          <p:grpSpPr>
            <a:xfrm>
              <a:off x="1191008" y="2834425"/>
              <a:ext cx="64800" cy="138240"/>
              <a:chOff x="1862390" y="4082995"/>
              <a:chExt cx="64800" cy="138240"/>
            </a:xfrm>
          </p:grpSpPr>
          <mc:AlternateContent xmlns:mc="http://schemas.openxmlformats.org/markup-compatibility/2006" xmlns:p14="http://schemas.microsoft.com/office/powerpoint/2010/main">
            <mc:Choice Requires="p14">
              <p:contentPart p14:bwMode="auto" r:id="rId30">
                <p14:nvContentPartPr>
                  <p14:cNvPr id="33" name="Ink 32">
                    <a:extLst>
                      <a:ext uri="{FF2B5EF4-FFF2-40B4-BE49-F238E27FC236}">
                        <a16:creationId xmlns:a16="http://schemas.microsoft.com/office/drawing/2014/main" id="{4C54D3A1-0F10-834F-BA4D-DAB254B2AD3B}"/>
                      </a:ext>
                    </a:extLst>
                  </p14:cNvPr>
                  <p14:cNvContentPartPr/>
                  <p14:nvPr/>
                </p14:nvContentPartPr>
                <p14:xfrm>
                  <a:off x="1862390" y="4082995"/>
                  <a:ext cx="64800" cy="123840"/>
                </p14:xfrm>
              </p:contentPart>
            </mc:Choice>
            <mc:Fallback xmlns="">
              <p:pic>
                <p:nvPicPr>
                  <p:cNvPr id="33" name="Ink 32">
                    <a:extLst>
                      <a:ext uri="{FF2B5EF4-FFF2-40B4-BE49-F238E27FC236}">
                        <a16:creationId xmlns:a16="http://schemas.microsoft.com/office/drawing/2014/main" id="{4C54D3A1-0F10-834F-BA4D-DAB254B2AD3B}"/>
                      </a:ext>
                    </a:extLst>
                  </p:cNvPr>
                  <p:cNvPicPr/>
                  <p:nvPr/>
                </p:nvPicPr>
                <p:blipFill>
                  <a:blip r:embed="rId31"/>
                  <a:stretch>
                    <a:fillRect/>
                  </a:stretch>
                </p:blipFill>
                <p:spPr>
                  <a:xfrm>
                    <a:off x="1844390" y="4065355"/>
                    <a:ext cx="10044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8" name="Ink 37">
                    <a:extLst>
                      <a:ext uri="{FF2B5EF4-FFF2-40B4-BE49-F238E27FC236}">
                        <a16:creationId xmlns:a16="http://schemas.microsoft.com/office/drawing/2014/main" id="{726073D9-9148-3849-9973-633EAF979517}"/>
                      </a:ext>
                    </a:extLst>
                  </p14:cNvPr>
                  <p14:cNvContentPartPr/>
                  <p14:nvPr/>
                </p14:nvContentPartPr>
                <p14:xfrm>
                  <a:off x="1873910" y="4160755"/>
                  <a:ext cx="10440" cy="24480"/>
                </p14:xfrm>
              </p:contentPart>
            </mc:Choice>
            <mc:Fallback xmlns="">
              <p:pic>
                <p:nvPicPr>
                  <p:cNvPr id="38" name="Ink 37">
                    <a:extLst>
                      <a:ext uri="{FF2B5EF4-FFF2-40B4-BE49-F238E27FC236}">
                        <a16:creationId xmlns:a16="http://schemas.microsoft.com/office/drawing/2014/main" id="{726073D9-9148-3849-9973-633EAF979517}"/>
                      </a:ext>
                    </a:extLst>
                  </p:cNvPr>
                  <p:cNvPicPr/>
                  <p:nvPr/>
                </p:nvPicPr>
                <p:blipFill>
                  <a:blip r:embed="rId33"/>
                  <a:stretch>
                    <a:fillRect/>
                  </a:stretch>
                </p:blipFill>
                <p:spPr>
                  <a:xfrm>
                    <a:off x="1856270" y="4142755"/>
                    <a:ext cx="46080" cy="601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8" name="Ink 57">
                    <a:extLst>
                      <a:ext uri="{FF2B5EF4-FFF2-40B4-BE49-F238E27FC236}">
                        <a16:creationId xmlns:a16="http://schemas.microsoft.com/office/drawing/2014/main" id="{8F8B5996-BF2A-BC4C-9CDB-6C4B63C2BC2D}"/>
                      </a:ext>
                    </a:extLst>
                  </p14:cNvPr>
                  <p14:cNvContentPartPr/>
                  <p14:nvPr/>
                </p14:nvContentPartPr>
                <p14:xfrm>
                  <a:off x="1876070" y="4131595"/>
                  <a:ext cx="16200" cy="89640"/>
                </p14:xfrm>
              </p:contentPart>
            </mc:Choice>
            <mc:Fallback xmlns="">
              <p:pic>
                <p:nvPicPr>
                  <p:cNvPr id="58" name="Ink 57">
                    <a:extLst>
                      <a:ext uri="{FF2B5EF4-FFF2-40B4-BE49-F238E27FC236}">
                        <a16:creationId xmlns:a16="http://schemas.microsoft.com/office/drawing/2014/main" id="{8F8B5996-BF2A-BC4C-9CDB-6C4B63C2BC2D}"/>
                      </a:ext>
                    </a:extLst>
                  </p:cNvPr>
                  <p:cNvPicPr/>
                  <p:nvPr/>
                </p:nvPicPr>
                <p:blipFill>
                  <a:blip r:embed="rId35"/>
                  <a:stretch>
                    <a:fillRect/>
                  </a:stretch>
                </p:blipFill>
                <p:spPr>
                  <a:xfrm>
                    <a:off x="1858070" y="4113595"/>
                    <a:ext cx="51840" cy="125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60" name="Ink 59">
                  <a:extLst>
                    <a:ext uri="{FF2B5EF4-FFF2-40B4-BE49-F238E27FC236}">
                      <a16:creationId xmlns:a16="http://schemas.microsoft.com/office/drawing/2014/main" id="{730FACE9-FEBA-0D4A-A77C-6F58DBD0F99E}"/>
                    </a:ext>
                  </a:extLst>
                </p14:cNvPr>
                <p14:cNvContentPartPr/>
                <p14:nvPr/>
              </p14:nvContentPartPr>
              <p14:xfrm>
                <a:off x="-500213" y="1658988"/>
                <a:ext cx="360" cy="5760"/>
              </p14:xfrm>
            </p:contentPart>
          </mc:Choice>
          <mc:Fallback xmlns="">
            <p:pic>
              <p:nvPicPr>
                <p:cNvPr id="60" name="Ink 59">
                  <a:extLst>
                    <a:ext uri="{FF2B5EF4-FFF2-40B4-BE49-F238E27FC236}">
                      <a16:creationId xmlns:a16="http://schemas.microsoft.com/office/drawing/2014/main" id="{730FACE9-FEBA-0D4A-A77C-6F58DBD0F99E}"/>
                    </a:ext>
                  </a:extLst>
                </p:cNvPr>
                <p:cNvPicPr/>
                <p:nvPr/>
              </p:nvPicPr>
              <p:blipFill>
                <a:blip r:embed="rId37"/>
                <a:stretch>
                  <a:fillRect/>
                </a:stretch>
              </p:blipFill>
              <p:spPr>
                <a:xfrm>
                  <a:off x="-518213" y="1640988"/>
                  <a:ext cx="36000" cy="41400"/>
                </a:xfrm>
                <a:prstGeom prst="rect">
                  <a:avLst/>
                </a:prstGeom>
              </p:spPr>
            </p:pic>
          </mc:Fallback>
        </mc:AlternateContent>
      </p:grpSp>
      <p:pic>
        <p:nvPicPr>
          <p:cNvPr id="9218" name="Picture 2" descr="2010 FIFA World Cup - Wikipedia">
            <a:extLst>
              <a:ext uri="{FF2B5EF4-FFF2-40B4-BE49-F238E27FC236}">
                <a16:creationId xmlns:a16="http://schemas.microsoft.com/office/drawing/2014/main" id="{8A4BEDEC-DAD1-304C-8941-66EA12182141}"/>
              </a:ext>
            </a:extLst>
          </p:cNvPr>
          <p:cNvPicPr>
            <a:picLocks noChangeAspect="1" noChangeArrowheads="1"/>
          </p:cNvPicPr>
          <p:nvPr/>
        </p:nvPicPr>
        <p:blipFill>
          <a:blip r:embed="rId38" cstate="hqprint">
            <a:extLst>
              <a:ext uri="{28A0092B-C50C-407E-A947-70E740481C1C}">
                <a14:useLocalDpi xmlns:a14="http://schemas.microsoft.com/office/drawing/2010/main"/>
              </a:ext>
            </a:extLst>
          </a:blip>
          <a:srcRect/>
          <a:stretch>
            <a:fillRect/>
          </a:stretch>
        </p:blipFill>
        <p:spPr bwMode="auto">
          <a:xfrm>
            <a:off x="2486090" y="1758769"/>
            <a:ext cx="1250321" cy="13743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aseball lace ball illustration isolated symbol. Vector baseball background  sport design Clipart | k62490595 | Fotosearch">
            <a:extLst>
              <a:ext uri="{FF2B5EF4-FFF2-40B4-BE49-F238E27FC236}">
                <a16:creationId xmlns:a16="http://schemas.microsoft.com/office/drawing/2014/main" id="{5E203C80-E431-674D-AB93-60264D9C64C6}"/>
              </a:ext>
            </a:extLst>
          </p:cNvPr>
          <p:cNvPicPr>
            <a:picLocks noChangeAspect="1" noChangeArrowheads="1"/>
          </p:cNvPicPr>
          <p:nvPr/>
        </p:nvPicPr>
        <p:blipFill>
          <a:blip r:embed="rId39">
            <a:extLst>
              <a:ext uri="{BEBA8EAE-BF5A-486C-A8C5-ECC9F3942E4B}">
                <a14:imgProps xmlns:a14="http://schemas.microsoft.com/office/drawing/2010/main">
                  <a14:imgLayer r:embed="rId40">
                    <a14:imgEffect>
                      <a14:backgroundRemoval t="10000" b="90000" l="10000" r="90000">
                        <a14:foregroundMark x1="56474" y1="48182" x2="69388" y2="45361"/>
                        <a14:foregroundMark x1="51961" y1="49168" x2="52105" y2="49136"/>
                        <a14:foregroundMark x1="50594" y1="49467" x2="51369" y2="49298"/>
                        <a14:foregroundMark x1="69388" y1="45361" x2="81122" y2="60825"/>
                        <a14:foregroundMark x1="81122" y1="60825" x2="71734" y2="67862"/>
                        <a14:foregroundMark x1="60078" y1="68455" x2="50000" y2="60309"/>
                        <a14:foregroundMark x1="50000" y1="60309" x2="49773" y2="60309"/>
                        <a14:foregroundMark x1="29070" y1="59100" x2="23445" y2="52507"/>
                        <a14:foregroundMark x1="17803" y1="44235" x2="16327" y2="43814"/>
                        <a14:foregroundMark x1="16894" y1="39232" x2="18878" y2="23196"/>
                        <a14:foregroundMark x1="16536" y1="42127" x2="16645" y2="41247"/>
                        <a14:foregroundMark x1="16327" y1="43814" x2="16387" y2="43327"/>
                        <a14:foregroundMark x1="18878" y1="23196" x2="23444" y2="27480"/>
                        <a14:foregroundMark x1="50259" y1="47215" x2="52041" y2="50515"/>
                        <a14:foregroundMark x1="61224" y1="43814" x2="75510" y2="46907"/>
                        <a14:backgroundMark x1="25510" y1="25773" x2="41837" y2="41237"/>
                        <a14:backgroundMark x1="42857" y1="16495" x2="47449" y2="36082"/>
                        <a14:backgroundMark x1="47449" y1="36082" x2="51945" y2="43350"/>
                        <a14:backgroundMark x1="15306" y1="43814" x2="15306" y2="42268"/>
                        <a14:backgroundMark x1="16837" y1="42268" x2="16327" y2="43299"/>
                        <a14:backgroundMark x1="15306" y1="42268" x2="14796" y2="42268"/>
                        <a14:backgroundMark x1="15306" y1="41753" x2="16327" y2="41753"/>
                        <a14:backgroundMark x1="19388" y1="42268" x2="40816" y2="50000"/>
                        <a14:backgroundMark x1="28061" y1="60825" x2="48980" y2="58247"/>
                        <a14:backgroundMark x1="47449" y1="58763" x2="48980" y2="60825"/>
                        <a14:backgroundMark x1="48980" y1="62371" x2="48469" y2="58763"/>
                        <a14:backgroundMark x1="48469" y1="61340" x2="48980" y2="58247"/>
                        <a14:backgroundMark x1="48980" y1="61340" x2="48469" y2="58763"/>
                        <a14:backgroundMark x1="49490" y1="60309" x2="48980" y2="59278"/>
                        <a14:backgroundMark x1="49490" y1="43814" x2="52041" y2="45361"/>
                        <a14:backgroundMark x1="53571" y1="46392" x2="51020" y2="45876"/>
                        <a14:backgroundMark x1="52041" y1="47423" x2="51020" y2="46907"/>
                        <a14:backgroundMark x1="53571" y1="48454" x2="52041" y2="48969"/>
                        <a14:backgroundMark x1="55612" y1="74227" x2="60714" y2="75773"/>
                        <a14:backgroundMark x1="58163" y1="75258" x2="72959" y2="75258"/>
                      </a14:backgroundRemoval>
                    </a14:imgEffect>
                  </a14:imgLayer>
                </a14:imgProps>
              </a:ext>
              <a:ext uri="{28A0092B-C50C-407E-A947-70E740481C1C}">
                <a14:useLocalDpi xmlns:a14="http://schemas.microsoft.com/office/drawing/2010/main"/>
              </a:ext>
            </a:extLst>
          </a:blip>
          <a:srcRect/>
          <a:stretch>
            <a:fillRect/>
          </a:stretch>
        </p:blipFill>
        <p:spPr bwMode="auto">
          <a:xfrm>
            <a:off x="2817966" y="3684879"/>
            <a:ext cx="1576004" cy="155992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B2D64F72-130E-8A43-B025-681888B59E70}"/>
              </a:ext>
            </a:extLst>
          </p:cNvPr>
          <p:cNvGrpSpPr/>
          <p:nvPr/>
        </p:nvGrpSpPr>
        <p:grpSpPr>
          <a:xfrm>
            <a:off x="7758779" y="1687874"/>
            <a:ext cx="3230509" cy="3685963"/>
            <a:chOff x="7849590" y="1468827"/>
            <a:chExt cx="3230509" cy="3685963"/>
          </a:xfrm>
        </p:grpSpPr>
        <p:pic>
          <p:nvPicPr>
            <p:cNvPr id="28" name="Picture 27">
              <a:extLst>
                <a:ext uri="{FF2B5EF4-FFF2-40B4-BE49-F238E27FC236}">
                  <a16:creationId xmlns:a16="http://schemas.microsoft.com/office/drawing/2014/main" id="{1EC4F67E-8F99-884B-9959-A7E67E881284}"/>
                </a:ext>
              </a:extLst>
            </p:cNvPr>
            <p:cNvPicPr>
              <a:picLocks noChangeAspect="1"/>
            </p:cNvPicPr>
            <p:nvPr/>
          </p:nvPicPr>
          <p:blipFill rotWithShape="1">
            <a:blip r:embed="rId41" cstate="hqprint">
              <a:extLst>
                <a:ext uri="{28A0092B-C50C-407E-A947-70E740481C1C}">
                  <a14:useLocalDpi xmlns:a14="http://schemas.microsoft.com/office/drawing/2010/main"/>
                </a:ext>
              </a:extLst>
            </a:blip>
            <a:srcRect/>
            <a:stretch/>
          </p:blipFill>
          <p:spPr>
            <a:xfrm>
              <a:off x="7849590" y="1971304"/>
              <a:ext cx="3230509" cy="3183486"/>
            </a:xfrm>
            <a:prstGeom prst="rect">
              <a:avLst/>
            </a:prstGeom>
            <a:ln>
              <a:noFill/>
            </a:ln>
          </p:spPr>
        </p:pic>
        <p:sp>
          <p:nvSpPr>
            <p:cNvPr id="7" name="Triangle 6">
              <a:extLst>
                <a:ext uri="{FF2B5EF4-FFF2-40B4-BE49-F238E27FC236}">
                  <a16:creationId xmlns:a16="http://schemas.microsoft.com/office/drawing/2014/main" id="{A2FC7CA7-F8C2-B443-A6C5-F234A64217F4}"/>
                </a:ext>
              </a:extLst>
            </p:cNvPr>
            <p:cNvSpPr/>
            <p:nvPr/>
          </p:nvSpPr>
          <p:spPr>
            <a:xfrm>
              <a:off x="8372104" y="1468827"/>
              <a:ext cx="1995055" cy="502477"/>
            </a:xfrm>
            <a:prstGeom prst="triangle">
              <a:avLst>
                <a:gd name="adj" fmla="val 49429"/>
              </a:avLst>
            </a:prstGeom>
            <a:solidFill>
              <a:srgbClr val="E9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DD654E5-A522-3440-B648-93A6BB0E283B}"/>
                </a:ext>
              </a:extLst>
            </p:cNvPr>
            <p:cNvCxnSpPr>
              <a:endCxn id="7" idx="0"/>
            </p:cNvCxnSpPr>
            <p:nvPr/>
          </p:nvCxnSpPr>
          <p:spPr>
            <a:xfrm flipV="1">
              <a:off x="8372104" y="1468827"/>
              <a:ext cx="986136" cy="5024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AED41CA-D7A5-7946-8B3B-EAD85E48A645}"/>
                </a:ext>
              </a:extLst>
            </p:cNvPr>
            <p:cNvCxnSpPr>
              <a:cxnSpLocks/>
              <a:endCxn id="7" idx="0"/>
            </p:cNvCxnSpPr>
            <p:nvPr/>
          </p:nvCxnSpPr>
          <p:spPr>
            <a:xfrm flipH="1" flipV="1">
              <a:off x="9358240" y="1468827"/>
              <a:ext cx="1008919" cy="5024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4038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500" fill="hold"/>
                                        <p:tgtEl>
                                          <p:spTgt spid="1030"/>
                                        </p:tgtEl>
                                        <p:attrNameLst>
                                          <p:attrName>ppt_w</p:attrName>
                                        </p:attrNameLst>
                                      </p:cBhvr>
                                      <p:tavLst>
                                        <p:tav tm="0">
                                          <p:val>
                                            <p:fltVal val="0"/>
                                          </p:val>
                                        </p:tav>
                                        <p:tav tm="100000">
                                          <p:val>
                                            <p:strVal val="#ppt_w"/>
                                          </p:val>
                                        </p:tav>
                                      </p:tavLst>
                                    </p:anim>
                                    <p:anim calcmode="lin" valueType="num">
                                      <p:cBhvr>
                                        <p:cTn id="8" dur="500" fill="hold"/>
                                        <p:tgtEl>
                                          <p:spTgt spid="1030"/>
                                        </p:tgtEl>
                                        <p:attrNameLst>
                                          <p:attrName>ppt_h</p:attrName>
                                        </p:attrNameLst>
                                      </p:cBhvr>
                                      <p:tavLst>
                                        <p:tav tm="0">
                                          <p:val>
                                            <p:fltVal val="0"/>
                                          </p:val>
                                        </p:tav>
                                        <p:tav tm="100000">
                                          <p:val>
                                            <p:strVal val="#ppt_h"/>
                                          </p:val>
                                        </p:tav>
                                      </p:tavLst>
                                    </p:anim>
                                    <p:animEffect transition="in" filter="fade">
                                      <p:cBhvr>
                                        <p:cTn id="9" dur="500"/>
                                        <p:tgtEl>
                                          <p:spTgt spid="1030"/>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9218"/>
                                        </p:tgtEl>
                                        <p:attrNameLst>
                                          <p:attrName>style.visibility</p:attrName>
                                        </p:attrNameLst>
                                      </p:cBhvr>
                                      <p:to>
                                        <p:strVal val="visible"/>
                                      </p:to>
                                    </p:set>
                                    <p:anim calcmode="lin" valueType="num">
                                      <p:cBhvr>
                                        <p:cTn id="17" dur="500" fill="hold"/>
                                        <p:tgtEl>
                                          <p:spTgt spid="9218"/>
                                        </p:tgtEl>
                                        <p:attrNameLst>
                                          <p:attrName>ppt_w</p:attrName>
                                        </p:attrNameLst>
                                      </p:cBhvr>
                                      <p:tavLst>
                                        <p:tav tm="0">
                                          <p:val>
                                            <p:fltVal val="0"/>
                                          </p:val>
                                        </p:tav>
                                        <p:tav tm="100000">
                                          <p:val>
                                            <p:strVal val="#ppt_w"/>
                                          </p:val>
                                        </p:tav>
                                      </p:tavLst>
                                    </p:anim>
                                    <p:anim calcmode="lin" valueType="num">
                                      <p:cBhvr>
                                        <p:cTn id="18" dur="500" fill="hold"/>
                                        <p:tgtEl>
                                          <p:spTgt spid="9218"/>
                                        </p:tgtEl>
                                        <p:attrNameLst>
                                          <p:attrName>ppt_h</p:attrName>
                                        </p:attrNameLst>
                                      </p:cBhvr>
                                      <p:tavLst>
                                        <p:tav tm="0">
                                          <p:val>
                                            <p:fltVal val="0"/>
                                          </p:val>
                                        </p:tav>
                                        <p:tav tm="100000">
                                          <p:val>
                                            <p:strVal val="#ppt_h"/>
                                          </p:val>
                                        </p:tav>
                                      </p:tavLst>
                                    </p:anim>
                                    <p:animEffect transition="in" filter="fade">
                                      <p:cBhvr>
                                        <p:cTn id="19" dur="500"/>
                                        <p:tgtEl>
                                          <p:spTgt spid="9218"/>
                                        </p:tgtEl>
                                      </p:cBhvr>
                                    </p:animEffect>
                                  </p:childTnLst>
                                </p:cTn>
                              </p:par>
                              <p:par>
                                <p:cTn id="20" presetID="53" presetClass="entr" presetSubtype="16"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p:cTn id="22" dur="500" fill="hold"/>
                                        <p:tgtEl>
                                          <p:spTgt spid="1026"/>
                                        </p:tgtEl>
                                        <p:attrNameLst>
                                          <p:attrName>ppt_w</p:attrName>
                                        </p:attrNameLst>
                                      </p:cBhvr>
                                      <p:tavLst>
                                        <p:tav tm="0">
                                          <p:val>
                                            <p:fltVal val="0"/>
                                          </p:val>
                                        </p:tav>
                                        <p:tav tm="100000">
                                          <p:val>
                                            <p:strVal val="#ppt_w"/>
                                          </p:val>
                                        </p:tav>
                                      </p:tavLst>
                                    </p:anim>
                                    <p:anim calcmode="lin" valueType="num">
                                      <p:cBhvr>
                                        <p:cTn id="23" dur="500" fill="hold"/>
                                        <p:tgtEl>
                                          <p:spTgt spid="1026"/>
                                        </p:tgtEl>
                                        <p:attrNameLst>
                                          <p:attrName>ppt_h</p:attrName>
                                        </p:attrNameLst>
                                      </p:cBhvr>
                                      <p:tavLst>
                                        <p:tav tm="0">
                                          <p:val>
                                            <p:fltVal val="0"/>
                                          </p:val>
                                        </p:tav>
                                        <p:tav tm="100000">
                                          <p:val>
                                            <p:strVal val="#ppt_h"/>
                                          </p:val>
                                        </p:tav>
                                      </p:tavLst>
                                    </p:anim>
                                    <p:animEffect transition="in" filter="fade">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4AB1E-0626-4637-8288-A85A8983EB72}"/>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2052" name="Picture 4" descr="About – Adoption">
            <a:extLst>
              <a:ext uri="{FF2B5EF4-FFF2-40B4-BE49-F238E27FC236}">
                <a16:creationId xmlns:a16="http://schemas.microsoft.com/office/drawing/2014/main" id="{7A0E6437-BE1F-3B42-991C-580643522C9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55624" y="449448"/>
            <a:ext cx="2487281" cy="107258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64310839-A19C-2B45-BF62-124AB3442D63}"/>
              </a:ext>
            </a:extLst>
          </p:cNvPr>
          <p:cNvPicPr>
            <a:picLocks noChangeAspect="1" noChangeArrowheads="1"/>
          </p:cNvPicPr>
          <p:nvPr/>
        </p:nvPicPr>
        <p:blipFill>
          <a:blip r:embed="rId5"/>
          <a:srcRect/>
          <a:stretch>
            <a:fillRect/>
          </a:stretch>
        </p:blipFill>
        <p:spPr bwMode="auto">
          <a:xfrm>
            <a:off x="115414" y="1967303"/>
            <a:ext cx="4749119" cy="3356739"/>
          </a:xfrm>
          <a:prstGeom prst="rect">
            <a:avLst/>
          </a:prstGeom>
          <a:solidFill>
            <a:schemeClr val="bg1">
              <a:lumMod val="50000"/>
            </a:schemeClr>
          </a:solidFill>
          <a:ln>
            <a:noFill/>
          </a:ln>
        </p:spPr>
      </p:pic>
      <p:pic>
        <p:nvPicPr>
          <p:cNvPr id="39" name="Picture 38">
            <a:extLst>
              <a:ext uri="{FF2B5EF4-FFF2-40B4-BE49-F238E27FC236}">
                <a16:creationId xmlns:a16="http://schemas.microsoft.com/office/drawing/2014/main" id="{4ED8ABD4-EC61-1049-BCEE-2FA8D29F36F5}"/>
              </a:ext>
            </a:extLst>
          </p:cNvPr>
          <p:cNvPicPr>
            <a:picLocks noChangeAspect="1"/>
          </p:cNvPicPr>
          <p:nvPr/>
        </p:nvPicPr>
        <p:blipFill>
          <a:blip r:embed="rId6" cstate="screen"/>
          <a:stretch>
            <a:fillRect/>
          </a:stretch>
        </p:blipFill>
        <p:spPr>
          <a:xfrm>
            <a:off x="4961431" y="1971478"/>
            <a:ext cx="2269138" cy="3352564"/>
          </a:xfrm>
          <a:prstGeom prst="rect">
            <a:avLst/>
          </a:prstGeom>
          <a:solidFill>
            <a:schemeClr val="bg1">
              <a:lumMod val="50000"/>
            </a:schemeClr>
          </a:solidFill>
        </p:spPr>
      </p:pic>
      <p:pic>
        <p:nvPicPr>
          <p:cNvPr id="40" name="Picture 39">
            <a:extLst>
              <a:ext uri="{FF2B5EF4-FFF2-40B4-BE49-F238E27FC236}">
                <a16:creationId xmlns:a16="http://schemas.microsoft.com/office/drawing/2014/main" id="{329EE6FA-0AD0-644B-8BCD-BB52F115A6C8}"/>
              </a:ext>
            </a:extLst>
          </p:cNvPr>
          <p:cNvPicPr>
            <a:picLocks noChangeAspect="1"/>
          </p:cNvPicPr>
          <p:nvPr/>
        </p:nvPicPr>
        <p:blipFill>
          <a:blip r:embed="rId7" cstate="screen"/>
          <a:stretch>
            <a:fillRect/>
          </a:stretch>
        </p:blipFill>
        <p:spPr>
          <a:xfrm>
            <a:off x="7327467" y="1964657"/>
            <a:ext cx="2292102" cy="3385965"/>
          </a:xfrm>
          <a:prstGeom prst="rect">
            <a:avLst/>
          </a:prstGeom>
          <a:solidFill>
            <a:schemeClr val="bg1">
              <a:lumMod val="50000"/>
            </a:schemeClr>
          </a:solidFill>
        </p:spPr>
      </p:pic>
      <p:pic>
        <p:nvPicPr>
          <p:cNvPr id="41" name="Picture 40">
            <a:extLst>
              <a:ext uri="{FF2B5EF4-FFF2-40B4-BE49-F238E27FC236}">
                <a16:creationId xmlns:a16="http://schemas.microsoft.com/office/drawing/2014/main" id="{531C1B3C-8B21-2941-8957-A3021D215115}"/>
              </a:ext>
            </a:extLst>
          </p:cNvPr>
          <p:cNvPicPr>
            <a:picLocks noChangeAspect="1"/>
          </p:cNvPicPr>
          <p:nvPr/>
        </p:nvPicPr>
        <p:blipFill>
          <a:blip r:embed="rId8" cstate="screen"/>
          <a:stretch>
            <a:fillRect/>
          </a:stretch>
        </p:blipFill>
        <p:spPr>
          <a:xfrm>
            <a:off x="9716467" y="1971478"/>
            <a:ext cx="2302540" cy="3381789"/>
          </a:xfrm>
          <a:prstGeom prst="rect">
            <a:avLst/>
          </a:prstGeom>
          <a:solidFill>
            <a:schemeClr val="bg1">
              <a:lumMod val="50000"/>
            </a:schemeClr>
          </a:solidFill>
        </p:spPr>
      </p:pic>
      <p:pic>
        <p:nvPicPr>
          <p:cNvPr id="42" name="Picture 2">
            <a:extLst>
              <a:ext uri="{FF2B5EF4-FFF2-40B4-BE49-F238E27FC236}">
                <a16:creationId xmlns:a16="http://schemas.microsoft.com/office/drawing/2014/main" id="{CFE18C30-24BC-8C49-869E-E4EFBF1FA283}"/>
              </a:ext>
            </a:extLst>
          </p:cNvPr>
          <p:cNvPicPr>
            <a:picLocks noChangeAspect="1" noChangeArrowheads="1"/>
          </p:cNvPicPr>
          <p:nvPr/>
        </p:nvPicPr>
        <p:blipFill>
          <a:blip r:embed="rId9"/>
          <a:srcRect/>
          <a:stretch>
            <a:fillRect/>
          </a:stretch>
        </p:blipFill>
        <p:spPr bwMode="auto">
          <a:xfrm>
            <a:off x="657041" y="4252138"/>
            <a:ext cx="2690818" cy="1920522"/>
          </a:xfrm>
          <a:prstGeom prst="rect">
            <a:avLst/>
          </a:prstGeom>
          <a:noFill/>
          <a:ln>
            <a:noFill/>
          </a:ln>
          <a:effectLst>
            <a:outerShdw blurRad="292100" dist="139700" dir="2700000" algn="tl" rotWithShape="0">
              <a:srgbClr val="333333">
                <a:alpha val="64999"/>
              </a:srgbClr>
            </a:outerShdw>
          </a:effectLst>
        </p:spPr>
      </p:pic>
      <p:pic>
        <p:nvPicPr>
          <p:cNvPr id="2054" name="Picture 6">
            <a:extLst>
              <a:ext uri="{FF2B5EF4-FFF2-40B4-BE49-F238E27FC236}">
                <a16:creationId xmlns:a16="http://schemas.microsoft.com/office/drawing/2014/main" id="{15EB0CA8-EB9D-AB4E-855C-BC9C6385B513}"/>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172912" y="484563"/>
            <a:ext cx="2209800" cy="9271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5E4C9F93-39FF-844F-A9A0-CBD341020876}"/>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708737" y="438207"/>
            <a:ext cx="2159000" cy="1054100"/>
          </a:xfrm>
          <a:prstGeom prst="rect">
            <a:avLst/>
          </a:prstGeom>
          <a:noFill/>
          <a:extLst>
            <a:ext uri="{909E8E84-426E-40DD-AFC4-6F175D3DCCD1}">
              <a14:hiddenFill xmlns:a14="http://schemas.microsoft.com/office/drawing/2010/main">
                <a:solidFill>
                  <a:srgbClr val="FFFFFF"/>
                </a:solidFill>
              </a14:hiddenFill>
            </a:ext>
          </a:extLst>
        </p:spPr>
      </p:pic>
      <p:pic>
        <p:nvPicPr>
          <p:cNvPr id="21" name="Graphic 20" descr="Graduation cap with solid fill">
            <a:extLst>
              <a:ext uri="{FF2B5EF4-FFF2-40B4-BE49-F238E27FC236}">
                <a16:creationId xmlns:a16="http://schemas.microsoft.com/office/drawing/2014/main" id="{EF15984B-151F-F540-877B-32DC27E7A70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31292" y="5212399"/>
            <a:ext cx="1316141" cy="1316141"/>
          </a:xfrm>
          <a:prstGeom prst="rect">
            <a:avLst/>
          </a:prstGeom>
        </p:spPr>
      </p:pic>
      <p:pic>
        <p:nvPicPr>
          <p:cNvPr id="6146" name="Picture 2" descr="Trainiac SA (Pty) Ltd">
            <a:extLst>
              <a:ext uri="{FF2B5EF4-FFF2-40B4-BE49-F238E27FC236}">
                <a16:creationId xmlns:a16="http://schemas.microsoft.com/office/drawing/2014/main" id="{0E445E8D-3848-9F4D-9485-8526D218267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76869" y="5686186"/>
            <a:ext cx="2338673" cy="6392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2353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p:cTn id="7" dur="500" fill="hold"/>
                                        <p:tgtEl>
                                          <p:spTgt spid="2054"/>
                                        </p:tgtEl>
                                        <p:attrNameLst>
                                          <p:attrName>ppt_w</p:attrName>
                                        </p:attrNameLst>
                                      </p:cBhvr>
                                      <p:tavLst>
                                        <p:tav tm="0">
                                          <p:val>
                                            <p:fltVal val="0"/>
                                          </p:val>
                                        </p:tav>
                                        <p:tav tm="100000">
                                          <p:val>
                                            <p:strVal val="#ppt_w"/>
                                          </p:val>
                                        </p:tav>
                                      </p:tavLst>
                                    </p:anim>
                                    <p:anim calcmode="lin" valueType="num">
                                      <p:cBhvr>
                                        <p:cTn id="8" dur="500" fill="hold"/>
                                        <p:tgtEl>
                                          <p:spTgt spid="2054"/>
                                        </p:tgtEl>
                                        <p:attrNameLst>
                                          <p:attrName>ppt_h</p:attrName>
                                        </p:attrNameLst>
                                      </p:cBhvr>
                                      <p:tavLst>
                                        <p:tav tm="0">
                                          <p:val>
                                            <p:fltVal val="0"/>
                                          </p:val>
                                        </p:tav>
                                        <p:tav tm="100000">
                                          <p:val>
                                            <p:strVal val="#ppt_h"/>
                                          </p:val>
                                        </p:tav>
                                      </p:tavLst>
                                    </p:anim>
                                    <p:animEffect transition="in" filter="fade">
                                      <p:cBhvr>
                                        <p:cTn id="9" dur="500"/>
                                        <p:tgtEl>
                                          <p:spTgt spid="2054"/>
                                        </p:tgtEl>
                                      </p:cBhvr>
                                    </p:animEffect>
                                  </p:childTnLst>
                                </p:cTn>
                              </p:par>
                              <p:par>
                                <p:cTn id="10" presetID="53" presetClass="entr" presetSubtype="16" fill="hold" nodeType="withEffect">
                                  <p:stCondLst>
                                    <p:cond delay="0"/>
                                  </p:stCondLst>
                                  <p:childTnLst>
                                    <p:set>
                                      <p:cBhvr>
                                        <p:cTn id="11" dur="1" fill="hold">
                                          <p:stCondLst>
                                            <p:cond delay="0"/>
                                          </p:stCondLst>
                                        </p:cTn>
                                        <p:tgtEl>
                                          <p:spTgt spid="2060"/>
                                        </p:tgtEl>
                                        <p:attrNameLst>
                                          <p:attrName>style.visibility</p:attrName>
                                        </p:attrNameLst>
                                      </p:cBhvr>
                                      <p:to>
                                        <p:strVal val="visible"/>
                                      </p:to>
                                    </p:set>
                                    <p:anim calcmode="lin" valueType="num">
                                      <p:cBhvr>
                                        <p:cTn id="12" dur="500" fill="hold"/>
                                        <p:tgtEl>
                                          <p:spTgt spid="2060"/>
                                        </p:tgtEl>
                                        <p:attrNameLst>
                                          <p:attrName>ppt_w</p:attrName>
                                        </p:attrNameLst>
                                      </p:cBhvr>
                                      <p:tavLst>
                                        <p:tav tm="0">
                                          <p:val>
                                            <p:fltVal val="0"/>
                                          </p:val>
                                        </p:tav>
                                        <p:tav tm="100000">
                                          <p:val>
                                            <p:strVal val="#ppt_w"/>
                                          </p:val>
                                        </p:tav>
                                      </p:tavLst>
                                    </p:anim>
                                    <p:anim calcmode="lin" valueType="num">
                                      <p:cBhvr>
                                        <p:cTn id="13" dur="500" fill="hold"/>
                                        <p:tgtEl>
                                          <p:spTgt spid="2060"/>
                                        </p:tgtEl>
                                        <p:attrNameLst>
                                          <p:attrName>ppt_h</p:attrName>
                                        </p:attrNameLst>
                                      </p:cBhvr>
                                      <p:tavLst>
                                        <p:tav tm="0">
                                          <p:val>
                                            <p:fltVal val="0"/>
                                          </p:val>
                                        </p:tav>
                                        <p:tav tm="100000">
                                          <p:val>
                                            <p:strVal val="#ppt_h"/>
                                          </p:val>
                                        </p:tav>
                                      </p:tavLst>
                                    </p:anim>
                                    <p:animEffect transition="in" filter="fade">
                                      <p:cBhvr>
                                        <p:cTn id="14" dur="500"/>
                                        <p:tgtEl>
                                          <p:spTgt spid="2060"/>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1000" fill="hold"/>
                                        <p:tgtEl>
                                          <p:spTgt spid="37"/>
                                        </p:tgtEl>
                                        <p:attrNameLst>
                                          <p:attrName>ppt_w</p:attrName>
                                        </p:attrNameLst>
                                      </p:cBhvr>
                                      <p:tavLst>
                                        <p:tav tm="0">
                                          <p:val>
                                            <p:strVal val="#ppt_w*0.70"/>
                                          </p:val>
                                        </p:tav>
                                        <p:tav tm="100000">
                                          <p:val>
                                            <p:strVal val="#ppt_w"/>
                                          </p:val>
                                        </p:tav>
                                      </p:tavLst>
                                    </p:anim>
                                    <p:anim calcmode="lin" valueType="num">
                                      <p:cBhvr>
                                        <p:cTn id="20" dur="1000" fill="hold"/>
                                        <p:tgtEl>
                                          <p:spTgt spid="37"/>
                                        </p:tgtEl>
                                        <p:attrNameLst>
                                          <p:attrName>ppt_h</p:attrName>
                                        </p:attrNameLst>
                                      </p:cBhvr>
                                      <p:tavLst>
                                        <p:tav tm="0">
                                          <p:val>
                                            <p:strVal val="#ppt_h"/>
                                          </p:val>
                                        </p:tav>
                                        <p:tav tm="100000">
                                          <p:val>
                                            <p:strVal val="#ppt_h"/>
                                          </p:val>
                                        </p:tav>
                                      </p:tavLst>
                                    </p:anim>
                                    <p:animEffect transition="in" filter="fade">
                                      <p:cBhvr>
                                        <p:cTn id="21" dur="1000"/>
                                        <p:tgtEl>
                                          <p:spTgt spid="37"/>
                                        </p:tgtEl>
                                      </p:cBhvr>
                                    </p:animEffect>
                                  </p:childTnLst>
                                </p:cTn>
                              </p:par>
                              <p:par>
                                <p:cTn id="22" presetID="55"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1000" fill="hold"/>
                                        <p:tgtEl>
                                          <p:spTgt spid="39"/>
                                        </p:tgtEl>
                                        <p:attrNameLst>
                                          <p:attrName>ppt_w</p:attrName>
                                        </p:attrNameLst>
                                      </p:cBhvr>
                                      <p:tavLst>
                                        <p:tav tm="0">
                                          <p:val>
                                            <p:strVal val="#ppt_w*0.70"/>
                                          </p:val>
                                        </p:tav>
                                        <p:tav tm="100000">
                                          <p:val>
                                            <p:strVal val="#ppt_w"/>
                                          </p:val>
                                        </p:tav>
                                      </p:tavLst>
                                    </p:anim>
                                    <p:anim calcmode="lin" valueType="num">
                                      <p:cBhvr>
                                        <p:cTn id="25" dur="1000" fill="hold"/>
                                        <p:tgtEl>
                                          <p:spTgt spid="39"/>
                                        </p:tgtEl>
                                        <p:attrNameLst>
                                          <p:attrName>ppt_h</p:attrName>
                                        </p:attrNameLst>
                                      </p:cBhvr>
                                      <p:tavLst>
                                        <p:tav tm="0">
                                          <p:val>
                                            <p:strVal val="#ppt_h"/>
                                          </p:val>
                                        </p:tav>
                                        <p:tav tm="100000">
                                          <p:val>
                                            <p:strVal val="#ppt_h"/>
                                          </p:val>
                                        </p:tav>
                                      </p:tavLst>
                                    </p:anim>
                                    <p:animEffect transition="in" filter="fade">
                                      <p:cBhvr>
                                        <p:cTn id="26" dur="1000"/>
                                        <p:tgtEl>
                                          <p:spTgt spid="39"/>
                                        </p:tgtEl>
                                      </p:cBhvr>
                                    </p:animEffect>
                                  </p:childTnLst>
                                </p:cTn>
                              </p:par>
                              <p:par>
                                <p:cTn id="27" presetID="55"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1000" fill="hold"/>
                                        <p:tgtEl>
                                          <p:spTgt spid="40"/>
                                        </p:tgtEl>
                                        <p:attrNameLst>
                                          <p:attrName>ppt_w</p:attrName>
                                        </p:attrNameLst>
                                      </p:cBhvr>
                                      <p:tavLst>
                                        <p:tav tm="0">
                                          <p:val>
                                            <p:strVal val="#ppt_w*0.70"/>
                                          </p:val>
                                        </p:tav>
                                        <p:tav tm="100000">
                                          <p:val>
                                            <p:strVal val="#ppt_w"/>
                                          </p:val>
                                        </p:tav>
                                      </p:tavLst>
                                    </p:anim>
                                    <p:anim calcmode="lin" valueType="num">
                                      <p:cBhvr>
                                        <p:cTn id="30" dur="1000" fill="hold"/>
                                        <p:tgtEl>
                                          <p:spTgt spid="40"/>
                                        </p:tgtEl>
                                        <p:attrNameLst>
                                          <p:attrName>ppt_h</p:attrName>
                                        </p:attrNameLst>
                                      </p:cBhvr>
                                      <p:tavLst>
                                        <p:tav tm="0">
                                          <p:val>
                                            <p:strVal val="#ppt_h"/>
                                          </p:val>
                                        </p:tav>
                                        <p:tav tm="100000">
                                          <p:val>
                                            <p:strVal val="#ppt_h"/>
                                          </p:val>
                                        </p:tav>
                                      </p:tavLst>
                                    </p:anim>
                                    <p:animEffect transition="in" filter="fade">
                                      <p:cBhvr>
                                        <p:cTn id="31" dur="1000"/>
                                        <p:tgtEl>
                                          <p:spTgt spid="40"/>
                                        </p:tgtEl>
                                      </p:cBhvr>
                                    </p:animEffect>
                                  </p:childTnLst>
                                </p:cTn>
                              </p:par>
                              <p:par>
                                <p:cTn id="32" presetID="55"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p:cTn id="34" dur="1000" fill="hold"/>
                                        <p:tgtEl>
                                          <p:spTgt spid="41"/>
                                        </p:tgtEl>
                                        <p:attrNameLst>
                                          <p:attrName>ppt_w</p:attrName>
                                        </p:attrNameLst>
                                      </p:cBhvr>
                                      <p:tavLst>
                                        <p:tav tm="0">
                                          <p:val>
                                            <p:strVal val="#ppt_w*0.70"/>
                                          </p:val>
                                        </p:tav>
                                        <p:tav tm="100000">
                                          <p:val>
                                            <p:strVal val="#ppt_w"/>
                                          </p:val>
                                        </p:tav>
                                      </p:tavLst>
                                    </p:anim>
                                    <p:anim calcmode="lin" valueType="num">
                                      <p:cBhvr>
                                        <p:cTn id="35" dur="1000" fill="hold"/>
                                        <p:tgtEl>
                                          <p:spTgt spid="41"/>
                                        </p:tgtEl>
                                        <p:attrNameLst>
                                          <p:attrName>ppt_h</p:attrName>
                                        </p:attrNameLst>
                                      </p:cBhvr>
                                      <p:tavLst>
                                        <p:tav tm="0">
                                          <p:val>
                                            <p:strVal val="#ppt_h"/>
                                          </p:val>
                                        </p:tav>
                                        <p:tav tm="100000">
                                          <p:val>
                                            <p:strVal val="#ppt_h"/>
                                          </p:val>
                                        </p:tav>
                                      </p:tavLst>
                                    </p:anim>
                                    <p:animEffect transition="in" filter="fade">
                                      <p:cBhvr>
                                        <p:cTn id="36" dur="1000"/>
                                        <p:tgtEl>
                                          <p:spTgt spid="41"/>
                                        </p:tgtEl>
                                      </p:cBhvr>
                                    </p:animEffect>
                                  </p:childTnLst>
                                </p:cTn>
                              </p:par>
                              <p:par>
                                <p:cTn id="37" presetID="55"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strVal val="#ppt_w*0.70"/>
                                          </p:val>
                                        </p:tav>
                                        <p:tav tm="100000">
                                          <p:val>
                                            <p:strVal val="#ppt_w"/>
                                          </p:val>
                                        </p:tav>
                                      </p:tavLst>
                                    </p:anim>
                                    <p:anim calcmode="lin" valueType="num">
                                      <p:cBhvr>
                                        <p:cTn id="40" dur="1000" fill="hold"/>
                                        <p:tgtEl>
                                          <p:spTgt spid="42"/>
                                        </p:tgtEl>
                                        <p:attrNameLst>
                                          <p:attrName>ppt_h</p:attrName>
                                        </p:attrNameLst>
                                      </p:cBhvr>
                                      <p:tavLst>
                                        <p:tav tm="0">
                                          <p:val>
                                            <p:strVal val="#ppt_h"/>
                                          </p:val>
                                        </p:tav>
                                        <p:tav tm="100000">
                                          <p:val>
                                            <p:strVal val="#ppt_h"/>
                                          </p:val>
                                        </p:tav>
                                      </p:tavLst>
                                    </p:anim>
                                    <p:animEffect transition="in" filter="fade">
                                      <p:cBhvr>
                                        <p:cTn id="41" dur="1000"/>
                                        <p:tgtEl>
                                          <p:spTgt spid="42"/>
                                        </p:tgtEl>
                                      </p:cBhvr>
                                    </p:animEffect>
                                  </p:childTnLst>
                                </p:cTn>
                              </p:par>
                              <p:par>
                                <p:cTn id="42" presetID="55" presetClass="entr" presetSubtype="0" fill="hold" nodeType="withEffect">
                                  <p:stCondLst>
                                    <p:cond delay="0"/>
                                  </p:stCondLst>
                                  <p:childTnLst>
                                    <p:set>
                                      <p:cBhvr>
                                        <p:cTn id="43" dur="1" fill="hold">
                                          <p:stCondLst>
                                            <p:cond delay="0"/>
                                          </p:stCondLst>
                                        </p:cTn>
                                        <p:tgtEl>
                                          <p:spTgt spid="6146"/>
                                        </p:tgtEl>
                                        <p:attrNameLst>
                                          <p:attrName>style.visibility</p:attrName>
                                        </p:attrNameLst>
                                      </p:cBhvr>
                                      <p:to>
                                        <p:strVal val="visible"/>
                                      </p:to>
                                    </p:set>
                                    <p:anim calcmode="lin" valueType="num">
                                      <p:cBhvr>
                                        <p:cTn id="44" dur="1000" fill="hold"/>
                                        <p:tgtEl>
                                          <p:spTgt spid="6146"/>
                                        </p:tgtEl>
                                        <p:attrNameLst>
                                          <p:attrName>ppt_w</p:attrName>
                                        </p:attrNameLst>
                                      </p:cBhvr>
                                      <p:tavLst>
                                        <p:tav tm="0">
                                          <p:val>
                                            <p:strVal val="#ppt_w*0.70"/>
                                          </p:val>
                                        </p:tav>
                                        <p:tav tm="100000">
                                          <p:val>
                                            <p:strVal val="#ppt_w"/>
                                          </p:val>
                                        </p:tav>
                                      </p:tavLst>
                                    </p:anim>
                                    <p:anim calcmode="lin" valueType="num">
                                      <p:cBhvr>
                                        <p:cTn id="45" dur="1000" fill="hold"/>
                                        <p:tgtEl>
                                          <p:spTgt spid="6146"/>
                                        </p:tgtEl>
                                        <p:attrNameLst>
                                          <p:attrName>ppt_h</p:attrName>
                                        </p:attrNameLst>
                                      </p:cBhvr>
                                      <p:tavLst>
                                        <p:tav tm="0">
                                          <p:val>
                                            <p:strVal val="#ppt_h"/>
                                          </p:val>
                                        </p:tav>
                                        <p:tav tm="100000">
                                          <p:val>
                                            <p:strVal val="#ppt_h"/>
                                          </p:val>
                                        </p:tav>
                                      </p:tavLst>
                                    </p:anim>
                                    <p:animEffect transition="in" filter="fade">
                                      <p:cBhvr>
                                        <p:cTn id="46" dur="1000"/>
                                        <p:tgtEl>
                                          <p:spTgt spid="6146"/>
                                        </p:tgtEl>
                                      </p:cBhvr>
                                    </p:animEffect>
                                  </p:childTnLst>
                                </p:cTn>
                              </p:par>
                            </p:childTnLst>
                          </p:cTn>
                        </p:par>
                      </p:childTnLst>
                    </p:cTn>
                  </p:par>
                  <p:par>
                    <p:cTn id="47" fill="hold">
                      <p:stCondLst>
                        <p:cond delay="indefinite"/>
                      </p:stCondLst>
                      <p:childTnLst>
                        <p:par>
                          <p:cTn id="48" fill="hold">
                            <p:stCondLst>
                              <p:cond delay="0"/>
                            </p:stCondLst>
                            <p:childTnLst>
                              <p:par>
                                <p:cTn id="49" presetID="35"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2000"/>
                                        <p:tgtEl>
                                          <p:spTgt spid="21"/>
                                        </p:tgtEl>
                                      </p:cBhvr>
                                    </p:animEffect>
                                    <p:anim calcmode="lin" valueType="num">
                                      <p:cBhvr>
                                        <p:cTn id="52" dur="2000" fill="hold"/>
                                        <p:tgtEl>
                                          <p:spTgt spid="21"/>
                                        </p:tgtEl>
                                        <p:attrNameLst>
                                          <p:attrName>style.rotation</p:attrName>
                                        </p:attrNameLst>
                                      </p:cBhvr>
                                      <p:tavLst>
                                        <p:tav tm="0">
                                          <p:val>
                                            <p:fltVal val="720"/>
                                          </p:val>
                                        </p:tav>
                                        <p:tav tm="100000">
                                          <p:val>
                                            <p:fltVal val="0"/>
                                          </p:val>
                                        </p:tav>
                                      </p:tavLst>
                                    </p:anim>
                                    <p:anim calcmode="lin" valueType="num">
                                      <p:cBhvr>
                                        <p:cTn id="53" dur="2000" fill="hold"/>
                                        <p:tgtEl>
                                          <p:spTgt spid="21"/>
                                        </p:tgtEl>
                                        <p:attrNameLst>
                                          <p:attrName>ppt_h</p:attrName>
                                        </p:attrNameLst>
                                      </p:cBhvr>
                                      <p:tavLst>
                                        <p:tav tm="0">
                                          <p:val>
                                            <p:fltVal val="0"/>
                                          </p:val>
                                        </p:tav>
                                        <p:tav tm="100000">
                                          <p:val>
                                            <p:strVal val="#ppt_h"/>
                                          </p:val>
                                        </p:tav>
                                      </p:tavLst>
                                    </p:anim>
                                    <p:anim calcmode="lin" valueType="num">
                                      <p:cBhvr>
                                        <p:cTn id="54" dur="2000" fill="hold"/>
                                        <p:tgtEl>
                                          <p:spTgt spid="2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4AB1E-0626-4637-8288-A85A8983EB72}"/>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3074" name="Picture 2" descr="NAC - NAC - adoption, norden, nordic adoption council">
            <a:extLst>
              <a:ext uri="{FF2B5EF4-FFF2-40B4-BE49-F238E27FC236}">
                <a16:creationId xmlns:a16="http://schemas.microsoft.com/office/drawing/2014/main" id="{1C6C8DE0-045A-0A46-B9F2-73B288B6D7E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4723516" y="221771"/>
            <a:ext cx="2744968" cy="117197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0560D64-ED8A-9F4B-91D2-5516B6B87C0A}"/>
              </a:ext>
            </a:extLst>
          </p:cNvPr>
          <p:cNvSpPr txBox="1"/>
          <p:nvPr/>
        </p:nvSpPr>
        <p:spPr>
          <a:xfrm>
            <a:off x="847106" y="1139863"/>
            <a:ext cx="10497787" cy="4708981"/>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To develop a programme that helps to improve the gatekeeping function of child protection officers around the world?</a:t>
            </a:r>
          </a:p>
        </p:txBody>
      </p:sp>
      <p:pic>
        <p:nvPicPr>
          <p:cNvPr id="3080" name="Picture 8" descr="Föräldralösa Barn - Home | Facebook">
            <a:extLst>
              <a:ext uri="{FF2B5EF4-FFF2-40B4-BE49-F238E27FC236}">
                <a16:creationId xmlns:a16="http://schemas.microsoft.com/office/drawing/2014/main" id="{4E48B876-B6F3-654E-9E5E-0550906A708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67" b="99111" l="9778" r="89778">
                        <a14:foregroundMark x1="29260" y1="7786" x2="41778" y2="2222"/>
                        <a14:foregroundMark x1="41778" y1="2222" x2="59556" y2="3111"/>
                        <a14:foregroundMark x1="59556" y1="3111" x2="70667" y2="8889"/>
                        <a14:foregroundMark x1="15664" y1="96954" x2="15556" y2="99111"/>
                        <a14:backgroundMark x1="23111" y1="10222" x2="28000" y2="6667"/>
                        <a14:backgroundMark x1="24444" y1="10222" x2="29778" y2="6667"/>
                        <a14:backgroundMark x1="15111" y1="88444" x2="13333" y2="96444"/>
                      </a14:backgroundRemoval>
                    </a14:imgEffect>
                  </a14:imgLayer>
                </a14:imgProps>
              </a:ext>
              <a:ext uri="{28A0092B-C50C-407E-A947-70E740481C1C}">
                <a14:useLocalDpi xmlns:a14="http://schemas.microsoft.com/office/drawing/2010/main"/>
              </a:ext>
            </a:extLst>
          </a:blip>
          <a:srcRect/>
          <a:stretch>
            <a:fillRect/>
          </a:stretch>
        </p:blipFill>
        <p:spPr bwMode="auto">
          <a:xfrm>
            <a:off x="5591421" y="5848844"/>
            <a:ext cx="1009156" cy="1009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732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4AB1E-0626-4637-8288-A85A8983EB72}"/>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id="{00560D64-ED8A-9F4B-91D2-5516B6B87C0A}"/>
              </a:ext>
            </a:extLst>
          </p:cNvPr>
          <p:cNvSpPr txBox="1"/>
          <p:nvPr/>
        </p:nvSpPr>
        <p:spPr>
          <a:xfrm>
            <a:off x="728353" y="2921168"/>
            <a:ext cx="10497787"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Where to start?</a:t>
            </a:r>
          </a:p>
        </p:txBody>
      </p:sp>
    </p:spTree>
    <p:extLst>
      <p:ext uri="{BB962C8B-B14F-4D97-AF65-F5344CB8AC3E}">
        <p14:creationId xmlns:p14="http://schemas.microsoft.com/office/powerpoint/2010/main" val="1436493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74FC5CA-CA87-A641-BFBC-160028324493}"/>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1589252" name="Rectangle 4">
            <a:extLst>
              <a:ext uri="{FF2B5EF4-FFF2-40B4-BE49-F238E27FC236}">
                <a16:creationId xmlns:a16="http://schemas.microsoft.com/office/drawing/2014/main" id="{004C02AE-AD63-4CBE-9120-2880CA4DD9FF}"/>
              </a:ext>
            </a:extLst>
          </p:cNvPr>
          <p:cNvSpPr>
            <a:spLocks noChangeArrowheads="1"/>
          </p:cNvSpPr>
          <p:nvPr/>
        </p:nvSpPr>
        <p:spPr bwMode="auto">
          <a:xfrm>
            <a:off x="1587679" y="2322957"/>
            <a:ext cx="2257491" cy="1108857"/>
          </a:xfrm>
          <a:prstGeom prst="rect">
            <a:avLst/>
          </a:prstGeom>
          <a:solidFill>
            <a:schemeClr val="bg1"/>
          </a:solidFill>
          <a:ln w="12700">
            <a:solidFill>
              <a:schemeClr val="bg1"/>
            </a:solidFill>
            <a:miter lim="800000"/>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844083" fontAlgn="base">
              <a:spcBef>
                <a:spcPct val="0"/>
              </a:spcBef>
              <a:spcAft>
                <a:spcPct val="0"/>
              </a:spcAft>
              <a:defRPr/>
            </a:pPr>
            <a:r>
              <a:rPr lang="en-US" altLang="en-US" sz="2000" dirty="0">
                <a:solidFill>
                  <a:srgbClr val="3E0099"/>
                </a:solidFill>
                <a:latin typeface="+mn-lt"/>
                <a:ea typeface="MS PGothic" panose="020B0600070205080204" pitchFamily="34" charset="-128"/>
              </a:rPr>
              <a:t>Child?</a:t>
            </a:r>
          </a:p>
          <a:p>
            <a:pPr algn="ctr" defTabSz="844083" fontAlgn="base">
              <a:spcBef>
                <a:spcPct val="0"/>
              </a:spcBef>
              <a:spcAft>
                <a:spcPct val="0"/>
              </a:spcAft>
              <a:defRPr/>
            </a:pPr>
            <a:r>
              <a:rPr lang="en-US" altLang="en-US" sz="2000" dirty="0">
                <a:solidFill>
                  <a:srgbClr val="3E0099"/>
                </a:solidFill>
                <a:latin typeface="+mn-lt"/>
                <a:ea typeface="MS PGothic" panose="020B0600070205080204" pitchFamily="34" charset="-128"/>
              </a:rPr>
              <a:t>Perpetrator?</a:t>
            </a:r>
          </a:p>
          <a:p>
            <a:pPr algn="ctr" defTabSz="844083" fontAlgn="base">
              <a:spcBef>
                <a:spcPct val="0"/>
              </a:spcBef>
              <a:spcAft>
                <a:spcPct val="0"/>
              </a:spcAft>
              <a:defRPr/>
            </a:pPr>
            <a:r>
              <a:rPr lang="en-US" altLang="en-US" sz="2000" dirty="0">
                <a:solidFill>
                  <a:srgbClr val="3E0099"/>
                </a:solidFill>
                <a:latin typeface="+mn-lt"/>
                <a:ea typeface="MS PGothic" panose="020B0600070205080204" pitchFamily="34" charset="-128"/>
              </a:rPr>
              <a:t>Protector?</a:t>
            </a:r>
          </a:p>
        </p:txBody>
      </p:sp>
      <p:sp>
        <p:nvSpPr>
          <p:cNvPr id="1589253" name="Rectangle 5">
            <a:extLst>
              <a:ext uri="{FF2B5EF4-FFF2-40B4-BE49-F238E27FC236}">
                <a16:creationId xmlns:a16="http://schemas.microsoft.com/office/drawing/2014/main" id="{C50F8025-1CFF-4F57-9DC6-30EEC6C8ADB6}"/>
              </a:ext>
            </a:extLst>
          </p:cNvPr>
          <p:cNvSpPr>
            <a:spLocks noChangeArrowheads="1"/>
          </p:cNvSpPr>
          <p:nvPr/>
        </p:nvSpPr>
        <p:spPr bwMode="auto">
          <a:xfrm>
            <a:off x="1587678" y="4321010"/>
            <a:ext cx="2257491" cy="1202126"/>
          </a:xfrm>
          <a:prstGeom prst="rect">
            <a:avLst/>
          </a:prstGeom>
          <a:solidFill>
            <a:schemeClr val="bg1"/>
          </a:solidFill>
          <a:ln w="12700">
            <a:solidFill>
              <a:schemeClr val="bg1"/>
            </a:solidFill>
            <a:miter lim="800000"/>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844083" fontAlgn="base">
              <a:spcBef>
                <a:spcPct val="0"/>
              </a:spcBef>
              <a:spcAft>
                <a:spcPct val="0"/>
              </a:spcAft>
              <a:defRPr/>
            </a:pPr>
            <a:r>
              <a:rPr lang="en-US" altLang="en-US" sz="2000" dirty="0">
                <a:solidFill>
                  <a:srgbClr val="3E0099"/>
                </a:solidFill>
                <a:latin typeface="+mn-lt"/>
                <a:ea typeface="MS PGothic" panose="020B0600070205080204" pitchFamily="34" charset="-128"/>
              </a:rPr>
              <a:t>Reason for child protection challenge?</a:t>
            </a:r>
          </a:p>
        </p:txBody>
      </p:sp>
      <p:sp>
        <p:nvSpPr>
          <p:cNvPr id="1589254" name="Rectangle 6">
            <a:extLst>
              <a:ext uri="{FF2B5EF4-FFF2-40B4-BE49-F238E27FC236}">
                <a16:creationId xmlns:a16="http://schemas.microsoft.com/office/drawing/2014/main" id="{522A9F3A-1D9D-41FB-A1C3-47BC0CAAC53C}"/>
              </a:ext>
            </a:extLst>
          </p:cNvPr>
          <p:cNvSpPr>
            <a:spLocks noChangeArrowheads="1"/>
          </p:cNvSpPr>
          <p:nvPr/>
        </p:nvSpPr>
        <p:spPr bwMode="auto">
          <a:xfrm>
            <a:off x="4896914" y="2320142"/>
            <a:ext cx="2257491" cy="1108857"/>
          </a:xfrm>
          <a:prstGeom prst="rect">
            <a:avLst/>
          </a:prstGeom>
          <a:solidFill>
            <a:schemeClr val="bg1"/>
          </a:solidFill>
          <a:ln w="12700">
            <a:solidFill>
              <a:schemeClr val="bg1"/>
            </a:solidFill>
            <a:miter lim="800000"/>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844083" fontAlgn="base">
              <a:spcBef>
                <a:spcPct val="0"/>
              </a:spcBef>
              <a:spcAft>
                <a:spcPct val="0"/>
              </a:spcAft>
              <a:defRPr/>
            </a:pPr>
            <a:r>
              <a:rPr lang="en-US" altLang="en-US" sz="2000" dirty="0">
                <a:solidFill>
                  <a:srgbClr val="3E0099"/>
                </a:solidFill>
                <a:latin typeface="+mn-lt"/>
                <a:ea typeface="MS PGothic" panose="020B0600070205080204" pitchFamily="34" charset="-128"/>
              </a:rPr>
              <a:t>Child protection challenges?</a:t>
            </a:r>
          </a:p>
        </p:txBody>
      </p:sp>
      <p:sp>
        <p:nvSpPr>
          <p:cNvPr id="1589255" name="Rectangle 7">
            <a:extLst>
              <a:ext uri="{FF2B5EF4-FFF2-40B4-BE49-F238E27FC236}">
                <a16:creationId xmlns:a16="http://schemas.microsoft.com/office/drawing/2014/main" id="{8E09DC1A-FCFB-4089-9EA4-11BD6A78657D}"/>
              </a:ext>
            </a:extLst>
          </p:cNvPr>
          <p:cNvSpPr>
            <a:spLocks noChangeArrowheads="1"/>
          </p:cNvSpPr>
          <p:nvPr/>
        </p:nvSpPr>
        <p:spPr bwMode="auto">
          <a:xfrm>
            <a:off x="4896913" y="4318195"/>
            <a:ext cx="2257491" cy="1202126"/>
          </a:xfrm>
          <a:prstGeom prst="rect">
            <a:avLst/>
          </a:prstGeom>
          <a:solidFill>
            <a:schemeClr val="bg1"/>
          </a:solidFill>
          <a:ln w="12700">
            <a:solidFill>
              <a:schemeClr val="bg1"/>
            </a:solidFill>
            <a:miter lim="800000"/>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844083" fontAlgn="base">
              <a:spcBef>
                <a:spcPct val="0"/>
              </a:spcBef>
              <a:spcAft>
                <a:spcPct val="0"/>
              </a:spcAft>
              <a:defRPr/>
            </a:pPr>
            <a:r>
              <a:rPr lang="en-US" altLang="en-US" sz="2000" dirty="0">
                <a:solidFill>
                  <a:srgbClr val="3E0099"/>
                </a:solidFill>
                <a:latin typeface="+mn-lt"/>
                <a:ea typeface="MS PGothic" panose="020B0600070205080204" pitchFamily="34" charset="-128"/>
              </a:rPr>
              <a:t>When do these challenges occur?</a:t>
            </a:r>
          </a:p>
        </p:txBody>
      </p:sp>
      <p:sp>
        <p:nvSpPr>
          <p:cNvPr id="1589256" name="Rectangle 8">
            <a:extLst>
              <a:ext uri="{FF2B5EF4-FFF2-40B4-BE49-F238E27FC236}">
                <a16:creationId xmlns:a16="http://schemas.microsoft.com/office/drawing/2014/main" id="{6FFC6D86-4BD8-4A2F-AC0E-3C4D7AD8889E}"/>
              </a:ext>
            </a:extLst>
          </p:cNvPr>
          <p:cNvSpPr>
            <a:spLocks noChangeArrowheads="1"/>
          </p:cNvSpPr>
          <p:nvPr/>
        </p:nvSpPr>
        <p:spPr bwMode="auto">
          <a:xfrm>
            <a:off x="8206147" y="2320142"/>
            <a:ext cx="2257491" cy="1108857"/>
          </a:xfrm>
          <a:prstGeom prst="rect">
            <a:avLst/>
          </a:prstGeom>
          <a:solidFill>
            <a:schemeClr val="bg1"/>
          </a:solidFill>
          <a:ln w="12700">
            <a:solidFill>
              <a:schemeClr val="bg1"/>
            </a:solidFill>
            <a:miter lim="800000"/>
            <a:headEnd/>
            <a:tailEnd/>
          </a:ln>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844083" fontAlgn="base">
              <a:spcBef>
                <a:spcPct val="0"/>
              </a:spcBef>
              <a:spcAft>
                <a:spcPct val="0"/>
              </a:spcAft>
              <a:defRPr/>
            </a:pPr>
            <a:r>
              <a:rPr lang="en-US" altLang="en-US" sz="2000" dirty="0">
                <a:solidFill>
                  <a:srgbClr val="3E0099"/>
                </a:solidFill>
                <a:latin typeface="+mn-lt"/>
                <a:ea typeface="MS PGothic" panose="020B0600070205080204" pitchFamily="34" charset="-128"/>
              </a:rPr>
              <a:t>Interventions?</a:t>
            </a:r>
          </a:p>
        </p:txBody>
      </p:sp>
      <p:sp>
        <p:nvSpPr>
          <p:cNvPr id="1589257" name="Rectangle 9">
            <a:extLst>
              <a:ext uri="{FF2B5EF4-FFF2-40B4-BE49-F238E27FC236}">
                <a16:creationId xmlns:a16="http://schemas.microsoft.com/office/drawing/2014/main" id="{7FB6053F-FAC0-4BE5-B517-73E5AA5235E1}"/>
              </a:ext>
            </a:extLst>
          </p:cNvPr>
          <p:cNvSpPr>
            <a:spLocks noChangeArrowheads="1"/>
          </p:cNvSpPr>
          <p:nvPr/>
        </p:nvSpPr>
        <p:spPr bwMode="auto">
          <a:xfrm>
            <a:off x="8206146" y="4318195"/>
            <a:ext cx="2257491" cy="1202126"/>
          </a:xfrm>
          <a:prstGeom prst="rect">
            <a:avLst/>
          </a:prstGeom>
          <a:solidFill>
            <a:schemeClr val="bg1"/>
          </a:solidFill>
          <a:ln w="12700">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844083" fontAlgn="base">
              <a:spcBef>
                <a:spcPct val="0"/>
              </a:spcBef>
              <a:spcAft>
                <a:spcPct val="0"/>
              </a:spcAft>
              <a:defRPr/>
            </a:pPr>
            <a:r>
              <a:rPr lang="en-US" altLang="en-US" sz="2000" dirty="0">
                <a:solidFill>
                  <a:srgbClr val="3E0099"/>
                </a:solidFill>
                <a:latin typeface="+mn-lt"/>
                <a:ea typeface="MS PGothic" panose="020B0600070205080204" pitchFamily="34" charset="-128"/>
              </a:rPr>
              <a:t>Where do these </a:t>
            </a:r>
          </a:p>
          <a:p>
            <a:pPr algn="ctr" defTabSz="844083" fontAlgn="base">
              <a:spcBef>
                <a:spcPct val="0"/>
              </a:spcBef>
              <a:spcAft>
                <a:spcPct val="0"/>
              </a:spcAft>
              <a:defRPr/>
            </a:pPr>
            <a:r>
              <a:rPr lang="en-US" altLang="en-US" sz="2000" dirty="0">
                <a:solidFill>
                  <a:srgbClr val="3E0099"/>
                </a:solidFill>
                <a:latin typeface="+mn-lt"/>
                <a:ea typeface="MS PGothic" panose="020B0600070205080204" pitchFamily="34" charset="-128"/>
              </a:rPr>
              <a:t>challenges </a:t>
            </a:r>
          </a:p>
          <a:p>
            <a:pPr algn="ctr" defTabSz="844083" fontAlgn="base">
              <a:spcBef>
                <a:spcPct val="0"/>
              </a:spcBef>
              <a:spcAft>
                <a:spcPct val="0"/>
              </a:spcAft>
              <a:defRPr/>
            </a:pPr>
            <a:r>
              <a:rPr lang="en-US" altLang="en-US" sz="2000" dirty="0">
                <a:solidFill>
                  <a:srgbClr val="3E0099"/>
                </a:solidFill>
                <a:latin typeface="+mn-lt"/>
                <a:ea typeface="MS PGothic" panose="020B0600070205080204" pitchFamily="34" charset="-128"/>
              </a:rPr>
              <a:t>occur?</a:t>
            </a:r>
          </a:p>
        </p:txBody>
      </p:sp>
      <p:cxnSp>
        <p:nvCxnSpPr>
          <p:cNvPr id="14345" name="AutoShape 10">
            <a:extLst>
              <a:ext uri="{FF2B5EF4-FFF2-40B4-BE49-F238E27FC236}">
                <a16:creationId xmlns:a16="http://schemas.microsoft.com/office/drawing/2014/main" id="{19A1A724-8D7B-4DD4-9A2E-EB3D36B0E8F7}"/>
              </a:ext>
            </a:extLst>
          </p:cNvPr>
          <p:cNvCxnSpPr>
            <a:cxnSpLocks noChangeShapeType="1"/>
            <a:stCxn id="1589252" idx="2"/>
            <a:endCxn id="1589253" idx="0"/>
          </p:cNvCxnSpPr>
          <p:nvPr/>
        </p:nvCxnSpPr>
        <p:spPr bwMode="auto">
          <a:xfrm flipH="1">
            <a:off x="2716424" y="3431814"/>
            <a:ext cx="1" cy="889196"/>
          </a:xfrm>
          <a:prstGeom prst="straightConnector1">
            <a:avLst/>
          </a:prstGeom>
          <a:noFill/>
          <a:ln w="38100">
            <a:solidFill>
              <a:schemeClr val="bg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4346" name="AutoShape 11">
            <a:extLst>
              <a:ext uri="{FF2B5EF4-FFF2-40B4-BE49-F238E27FC236}">
                <a16:creationId xmlns:a16="http://schemas.microsoft.com/office/drawing/2014/main" id="{740F8075-039D-4447-810B-DDB1D5A8A77A}"/>
              </a:ext>
            </a:extLst>
          </p:cNvPr>
          <p:cNvCxnSpPr>
            <a:cxnSpLocks noChangeShapeType="1"/>
            <a:stCxn id="1589254" idx="2"/>
            <a:endCxn id="1589255" idx="0"/>
          </p:cNvCxnSpPr>
          <p:nvPr/>
        </p:nvCxnSpPr>
        <p:spPr bwMode="auto">
          <a:xfrm flipH="1">
            <a:off x="6025659" y="3428999"/>
            <a:ext cx="1" cy="889196"/>
          </a:xfrm>
          <a:prstGeom prst="straightConnector1">
            <a:avLst/>
          </a:prstGeom>
          <a:noFill/>
          <a:ln w="38100">
            <a:solidFill>
              <a:schemeClr val="bg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4347" name="AutoShape 12">
            <a:extLst>
              <a:ext uri="{FF2B5EF4-FFF2-40B4-BE49-F238E27FC236}">
                <a16:creationId xmlns:a16="http://schemas.microsoft.com/office/drawing/2014/main" id="{ACE21D4E-A44F-409C-815B-7E7834C2903E}"/>
              </a:ext>
            </a:extLst>
          </p:cNvPr>
          <p:cNvCxnSpPr>
            <a:cxnSpLocks noChangeShapeType="1"/>
            <a:stCxn id="1589256" idx="2"/>
            <a:endCxn id="1589257" idx="0"/>
          </p:cNvCxnSpPr>
          <p:nvPr/>
        </p:nvCxnSpPr>
        <p:spPr bwMode="auto">
          <a:xfrm flipH="1">
            <a:off x="9334892" y="3428999"/>
            <a:ext cx="1" cy="889196"/>
          </a:xfrm>
          <a:prstGeom prst="straightConnector1">
            <a:avLst/>
          </a:prstGeom>
          <a:noFill/>
          <a:ln w="38100">
            <a:solidFill>
              <a:schemeClr val="bg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4348" name="AutoShape 13">
            <a:extLst>
              <a:ext uri="{FF2B5EF4-FFF2-40B4-BE49-F238E27FC236}">
                <a16:creationId xmlns:a16="http://schemas.microsoft.com/office/drawing/2014/main" id="{50FA14AE-A7AC-4DCD-A991-279A54CD6D2D}"/>
              </a:ext>
            </a:extLst>
          </p:cNvPr>
          <p:cNvCxnSpPr>
            <a:cxnSpLocks noChangeShapeType="1"/>
            <a:stCxn id="1589252" idx="3"/>
            <a:endCxn id="1589254" idx="1"/>
          </p:cNvCxnSpPr>
          <p:nvPr/>
        </p:nvCxnSpPr>
        <p:spPr bwMode="auto">
          <a:xfrm flipV="1">
            <a:off x="3845170" y="2874571"/>
            <a:ext cx="1051744" cy="2815"/>
          </a:xfrm>
          <a:prstGeom prst="straightConnector1">
            <a:avLst/>
          </a:prstGeom>
          <a:noFill/>
          <a:ln w="38100">
            <a:solidFill>
              <a:schemeClr val="bg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4349" name="AutoShape 14">
            <a:extLst>
              <a:ext uri="{FF2B5EF4-FFF2-40B4-BE49-F238E27FC236}">
                <a16:creationId xmlns:a16="http://schemas.microsoft.com/office/drawing/2014/main" id="{5BEBB310-EF0C-40B1-B475-21BD807A2A33}"/>
              </a:ext>
            </a:extLst>
          </p:cNvPr>
          <p:cNvCxnSpPr>
            <a:cxnSpLocks noChangeShapeType="1"/>
            <a:stCxn id="1589254" idx="3"/>
            <a:endCxn id="1589256" idx="1"/>
          </p:cNvCxnSpPr>
          <p:nvPr/>
        </p:nvCxnSpPr>
        <p:spPr bwMode="auto">
          <a:xfrm>
            <a:off x="7154405" y="2874571"/>
            <a:ext cx="1051742" cy="0"/>
          </a:xfrm>
          <a:prstGeom prst="straightConnector1">
            <a:avLst/>
          </a:prstGeom>
          <a:noFill/>
          <a:ln w="38100">
            <a:solidFill>
              <a:schemeClr val="bg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4350" name="AutoShape 15">
            <a:extLst>
              <a:ext uri="{FF2B5EF4-FFF2-40B4-BE49-F238E27FC236}">
                <a16:creationId xmlns:a16="http://schemas.microsoft.com/office/drawing/2014/main" id="{6ACCCA49-F347-4B7E-8D45-CA7181EFB36D}"/>
              </a:ext>
            </a:extLst>
          </p:cNvPr>
          <p:cNvCxnSpPr>
            <a:cxnSpLocks noChangeShapeType="1"/>
            <a:stCxn id="1589253" idx="3"/>
            <a:endCxn id="1589255" idx="1"/>
          </p:cNvCxnSpPr>
          <p:nvPr/>
        </p:nvCxnSpPr>
        <p:spPr bwMode="auto">
          <a:xfrm flipV="1">
            <a:off x="3845169" y="4919258"/>
            <a:ext cx="1051744" cy="2815"/>
          </a:xfrm>
          <a:prstGeom prst="straightConnector1">
            <a:avLst/>
          </a:prstGeom>
          <a:noFill/>
          <a:ln w="38100">
            <a:solidFill>
              <a:schemeClr val="bg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4351" name="AutoShape 16">
            <a:extLst>
              <a:ext uri="{FF2B5EF4-FFF2-40B4-BE49-F238E27FC236}">
                <a16:creationId xmlns:a16="http://schemas.microsoft.com/office/drawing/2014/main" id="{7D1169DF-4B46-44C6-9A8E-AA654C68AD24}"/>
              </a:ext>
            </a:extLst>
          </p:cNvPr>
          <p:cNvCxnSpPr>
            <a:cxnSpLocks noChangeShapeType="1"/>
            <a:stCxn id="1589255" idx="3"/>
            <a:endCxn id="1589257" idx="1"/>
          </p:cNvCxnSpPr>
          <p:nvPr/>
        </p:nvCxnSpPr>
        <p:spPr bwMode="auto">
          <a:xfrm>
            <a:off x="7154404" y="4919258"/>
            <a:ext cx="1051742" cy="0"/>
          </a:xfrm>
          <a:prstGeom prst="straightConnector1">
            <a:avLst/>
          </a:prstGeom>
          <a:noFill/>
          <a:ln w="38100">
            <a:solidFill>
              <a:schemeClr val="bg1"/>
            </a:solidFill>
            <a:round/>
            <a:headEnd type="triangle" w="med" len="med"/>
            <a:tailEnd type="triangle" w="med" len="med"/>
          </a:ln>
          <a:extLst>
            <a:ext uri="{909E8E84-426E-40DD-AFC4-6F175D3DCCD1}">
              <a14:hiddenFill xmlns:a14="http://schemas.microsoft.com/office/drawing/2010/main">
                <a:noFill/>
              </a14:hiddenFill>
            </a:ext>
          </a:extLst>
        </p:spPr>
      </p:cxnSp>
      <p:sp>
        <p:nvSpPr>
          <p:cNvPr id="1589266" name="Text Box 18">
            <a:extLst>
              <a:ext uri="{FF2B5EF4-FFF2-40B4-BE49-F238E27FC236}">
                <a16:creationId xmlns:a16="http://schemas.microsoft.com/office/drawing/2014/main" id="{FC177941-6943-4B04-8C0A-595C73862B5A}"/>
              </a:ext>
            </a:extLst>
          </p:cNvPr>
          <p:cNvSpPr txBox="1">
            <a:spLocks noChangeArrowheads="1"/>
          </p:cNvSpPr>
          <p:nvPr/>
        </p:nvSpPr>
        <p:spPr bwMode="auto">
          <a:xfrm>
            <a:off x="1587679" y="1956614"/>
            <a:ext cx="2257491" cy="40011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844083" eaLnBrk="1" fontAlgn="base" hangingPunct="1">
              <a:spcBef>
                <a:spcPct val="0"/>
              </a:spcBef>
              <a:spcAft>
                <a:spcPct val="0"/>
              </a:spcAft>
              <a:defRPr/>
            </a:pPr>
            <a:r>
              <a:rPr lang="en-US" altLang="en-US" sz="2000" b="1" dirty="0">
                <a:solidFill>
                  <a:srgbClr val="3E0099"/>
                </a:solidFill>
                <a:latin typeface="+mn-lt"/>
                <a:ea typeface="MS PGothic" panose="020B0600070205080204" pitchFamily="34" charset="-128"/>
              </a:rPr>
              <a:t>WHO</a:t>
            </a:r>
          </a:p>
        </p:txBody>
      </p:sp>
      <p:sp>
        <p:nvSpPr>
          <p:cNvPr id="1589267" name="Text Box 19">
            <a:extLst>
              <a:ext uri="{FF2B5EF4-FFF2-40B4-BE49-F238E27FC236}">
                <a16:creationId xmlns:a16="http://schemas.microsoft.com/office/drawing/2014/main" id="{A30AE4F9-121A-406B-9DDF-97DADEA73706}"/>
              </a:ext>
            </a:extLst>
          </p:cNvPr>
          <p:cNvSpPr txBox="1">
            <a:spLocks noChangeArrowheads="1"/>
          </p:cNvSpPr>
          <p:nvPr/>
        </p:nvSpPr>
        <p:spPr bwMode="auto">
          <a:xfrm>
            <a:off x="4896914" y="1953799"/>
            <a:ext cx="2257491" cy="40011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844083" eaLnBrk="1" fontAlgn="base" hangingPunct="1">
              <a:spcBef>
                <a:spcPct val="0"/>
              </a:spcBef>
              <a:spcAft>
                <a:spcPct val="0"/>
              </a:spcAft>
              <a:defRPr/>
            </a:pPr>
            <a:r>
              <a:rPr lang="en-US" altLang="en-US" sz="2000" b="1" dirty="0">
                <a:solidFill>
                  <a:srgbClr val="3E0099"/>
                </a:solidFill>
                <a:latin typeface="+mn-lt"/>
                <a:ea typeface="MS PGothic" panose="020B0600070205080204" pitchFamily="34" charset="-128"/>
              </a:rPr>
              <a:t>WHAT</a:t>
            </a:r>
          </a:p>
        </p:txBody>
      </p:sp>
      <p:sp>
        <p:nvSpPr>
          <p:cNvPr id="1589268" name="Text Box 20">
            <a:extLst>
              <a:ext uri="{FF2B5EF4-FFF2-40B4-BE49-F238E27FC236}">
                <a16:creationId xmlns:a16="http://schemas.microsoft.com/office/drawing/2014/main" id="{44E7101C-E31D-4B3A-ADD1-9E9A2A13E6BF}"/>
              </a:ext>
            </a:extLst>
          </p:cNvPr>
          <p:cNvSpPr txBox="1">
            <a:spLocks noChangeArrowheads="1"/>
          </p:cNvSpPr>
          <p:nvPr/>
        </p:nvSpPr>
        <p:spPr bwMode="auto">
          <a:xfrm>
            <a:off x="8206147" y="1953799"/>
            <a:ext cx="2257491" cy="40011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844083" eaLnBrk="1" fontAlgn="base" hangingPunct="1">
              <a:spcBef>
                <a:spcPct val="0"/>
              </a:spcBef>
              <a:spcAft>
                <a:spcPct val="0"/>
              </a:spcAft>
              <a:defRPr/>
            </a:pPr>
            <a:r>
              <a:rPr lang="en-US" altLang="en-US" sz="2000" b="1" dirty="0">
                <a:solidFill>
                  <a:srgbClr val="3E0099"/>
                </a:solidFill>
                <a:latin typeface="+mn-lt"/>
                <a:ea typeface="MS PGothic" panose="020B0600070205080204" pitchFamily="34" charset="-128"/>
              </a:rPr>
              <a:t>HOW</a:t>
            </a:r>
          </a:p>
        </p:txBody>
      </p:sp>
      <p:sp>
        <p:nvSpPr>
          <p:cNvPr id="1589269" name="Text Box 21">
            <a:extLst>
              <a:ext uri="{FF2B5EF4-FFF2-40B4-BE49-F238E27FC236}">
                <a16:creationId xmlns:a16="http://schemas.microsoft.com/office/drawing/2014/main" id="{8C9FF367-A096-43A9-BC2B-7FA0DA1C9CD7}"/>
              </a:ext>
            </a:extLst>
          </p:cNvPr>
          <p:cNvSpPr txBox="1">
            <a:spLocks noChangeArrowheads="1"/>
          </p:cNvSpPr>
          <p:nvPr/>
        </p:nvSpPr>
        <p:spPr bwMode="auto">
          <a:xfrm>
            <a:off x="1587678" y="5523137"/>
            <a:ext cx="2257491" cy="40011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844083" eaLnBrk="1" fontAlgn="base" hangingPunct="1">
              <a:spcBef>
                <a:spcPct val="0"/>
              </a:spcBef>
              <a:spcAft>
                <a:spcPct val="0"/>
              </a:spcAft>
              <a:defRPr/>
            </a:pPr>
            <a:r>
              <a:rPr lang="en-US" altLang="en-US" sz="2000" b="1" dirty="0">
                <a:solidFill>
                  <a:srgbClr val="3E0099"/>
                </a:solidFill>
                <a:latin typeface="+mn-lt"/>
                <a:ea typeface="MS PGothic" panose="020B0600070205080204" pitchFamily="34" charset="-128"/>
              </a:rPr>
              <a:t>WHY</a:t>
            </a:r>
          </a:p>
        </p:txBody>
      </p:sp>
      <p:sp>
        <p:nvSpPr>
          <p:cNvPr id="1589270" name="Text Box 22">
            <a:extLst>
              <a:ext uri="{FF2B5EF4-FFF2-40B4-BE49-F238E27FC236}">
                <a16:creationId xmlns:a16="http://schemas.microsoft.com/office/drawing/2014/main" id="{09504337-B42E-49D9-9C13-7828ED3A32C2}"/>
              </a:ext>
            </a:extLst>
          </p:cNvPr>
          <p:cNvSpPr txBox="1">
            <a:spLocks noChangeArrowheads="1"/>
          </p:cNvSpPr>
          <p:nvPr/>
        </p:nvSpPr>
        <p:spPr bwMode="auto">
          <a:xfrm>
            <a:off x="4896913" y="5520322"/>
            <a:ext cx="2257491" cy="40011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844083" eaLnBrk="1" fontAlgn="base" hangingPunct="1">
              <a:spcBef>
                <a:spcPct val="0"/>
              </a:spcBef>
              <a:spcAft>
                <a:spcPct val="0"/>
              </a:spcAft>
              <a:defRPr/>
            </a:pPr>
            <a:r>
              <a:rPr lang="en-US" altLang="en-US" sz="2000" b="1" dirty="0">
                <a:solidFill>
                  <a:srgbClr val="3E0099"/>
                </a:solidFill>
                <a:latin typeface="+mn-lt"/>
                <a:ea typeface="MS PGothic" panose="020B0600070205080204" pitchFamily="34" charset="-128"/>
              </a:rPr>
              <a:t>WHEN</a:t>
            </a:r>
          </a:p>
        </p:txBody>
      </p:sp>
      <p:sp>
        <p:nvSpPr>
          <p:cNvPr id="1589271" name="Text Box 23">
            <a:extLst>
              <a:ext uri="{FF2B5EF4-FFF2-40B4-BE49-F238E27FC236}">
                <a16:creationId xmlns:a16="http://schemas.microsoft.com/office/drawing/2014/main" id="{F0EB7312-BC73-46E6-BDD7-6AFD064B3A95}"/>
              </a:ext>
            </a:extLst>
          </p:cNvPr>
          <p:cNvSpPr txBox="1">
            <a:spLocks noChangeArrowheads="1"/>
          </p:cNvSpPr>
          <p:nvPr/>
        </p:nvSpPr>
        <p:spPr bwMode="auto">
          <a:xfrm>
            <a:off x="8206146" y="5520322"/>
            <a:ext cx="2257491" cy="40011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844083" eaLnBrk="1" fontAlgn="base" hangingPunct="1">
              <a:spcBef>
                <a:spcPct val="0"/>
              </a:spcBef>
              <a:spcAft>
                <a:spcPct val="0"/>
              </a:spcAft>
              <a:defRPr/>
            </a:pPr>
            <a:r>
              <a:rPr lang="en-US" altLang="en-US" sz="2000" b="1" dirty="0">
                <a:solidFill>
                  <a:srgbClr val="3E0099"/>
                </a:solidFill>
                <a:latin typeface="+mn-lt"/>
                <a:ea typeface="MS PGothic" panose="020B0600070205080204" pitchFamily="34" charset="-128"/>
              </a:rPr>
              <a:t>WHERE</a:t>
            </a:r>
          </a:p>
        </p:txBody>
      </p:sp>
      <p:sp>
        <p:nvSpPr>
          <p:cNvPr id="25" name="TextBox 24">
            <a:extLst>
              <a:ext uri="{FF2B5EF4-FFF2-40B4-BE49-F238E27FC236}">
                <a16:creationId xmlns:a16="http://schemas.microsoft.com/office/drawing/2014/main" id="{8D538304-7CB4-C34B-9ABD-5E547024AE7E}"/>
              </a:ext>
            </a:extLst>
          </p:cNvPr>
          <p:cNvSpPr txBox="1"/>
          <p:nvPr/>
        </p:nvSpPr>
        <p:spPr>
          <a:xfrm>
            <a:off x="597194" y="656782"/>
            <a:ext cx="10997612"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Segmenting Child Protection</a:t>
            </a:r>
          </a:p>
        </p:txBody>
      </p:sp>
    </p:spTree>
    <p:custDataLst>
      <p:tags r:id="rId1"/>
    </p:custDataLst>
    <p:extLst>
      <p:ext uri="{BB962C8B-B14F-4D97-AF65-F5344CB8AC3E}">
        <p14:creationId xmlns:p14="http://schemas.microsoft.com/office/powerpoint/2010/main" val="26940262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89252"/>
                                        </p:tgtEl>
                                        <p:attrNameLst>
                                          <p:attrName>style.visibility</p:attrName>
                                        </p:attrNameLst>
                                      </p:cBhvr>
                                      <p:to>
                                        <p:strVal val="visible"/>
                                      </p:to>
                                    </p:set>
                                    <p:anim calcmode="lin" valueType="num">
                                      <p:cBhvr>
                                        <p:cTn id="7" dur="500" fill="hold"/>
                                        <p:tgtEl>
                                          <p:spTgt spid="1589252"/>
                                        </p:tgtEl>
                                        <p:attrNameLst>
                                          <p:attrName>ppt_w</p:attrName>
                                        </p:attrNameLst>
                                      </p:cBhvr>
                                      <p:tavLst>
                                        <p:tav tm="0">
                                          <p:val>
                                            <p:fltVal val="0"/>
                                          </p:val>
                                        </p:tav>
                                        <p:tav tm="100000">
                                          <p:val>
                                            <p:strVal val="#ppt_w"/>
                                          </p:val>
                                        </p:tav>
                                      </p:tavLst>
                                    </p:anim>
                                    <p:anim calcmode="lin" valueType="num">
                                      <p:cBhvr>
                                        <p:cTn id="8" dur="500" fill="hold"/>
                                        <p:tgtEl>
                                          <p:spTgt spid="1589252"/>
                                        </p:tgtEl>
                                        <p:attrNameLst>
                                          <p:attrName>ppt_h</p:attrName>
                                        </p:attrNameLst>
                                      </p:cBhvr>
                                      <p:tavLst>
                                        <p:tav tm="0">
                                          <p:val>
                                            <p:fltVal val="0"/>
                                          </p:val>
                                        </p:tav>
                                        <p:tav tm="100000">
                                          <p:val>
                                            <p:strVal val="#ppt_h"/>
                                          </p:val>
                                        </p:tav>
                                      </p:tavLst>
                                    </p:anim>
                                    <p:animEffect transition="in" filter="fade">
                                      <p:cBhvr>
                                        <p:cTn id="9" dur="500"/>
                                        <p:tgtEl>
                                          <p:spTgt spid="158925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89266"/>
                                        </p:tgtEl>
                                        <p:attrNameLst>
                                          <p:attrName>style.visibility</p:attrName>
                                        </p:attrNameLst>
                                      </p:cBhvr>
                                      <p:to>
                                        <p:strVal val="visible"/>
                                      </p:to>
                                    </p:set>
                                    <p:anim calcmode="lin" valueType="num">
                                      <p:cBhvr>
                                        <p:cTn id="12" dur="500" fill="hold"/>
                                        <p:tgtEl>
                                          <p:spTgt spid="1589266"/>
                                        </p:tgtEl>
                                        <p:attrNameLst>
                                          <p:attrName>ppt_w</p:attrName>
                                        </p:attrNameLst>
                                      </p:cBhvr>
                                      <p:tavLst>
                                        <p:tav tm="0">
                                          <p:val>
                                            <p:fltVal val="0"/>
                                          </p:val>
                                        </p:tav>
                                        <p:tav tm="100000">
                                          <p:val>
                                            <p:strVal val="#ppt_w"/>
                                          </p:val>
                                        </p:tav>
                                      </p:tavLst>
                                    </p:anim>
                                    <p:anim calcmode="lin" valueType="num">
                                      <p:cBhvr>
                                        <p:cTn id="13" dur="500" fill="hold"/>
                                        <p:tgtEl>
                                          <p:spTgt spid="1589266"/>
                                        </p:tgtEl>
                                        <p:attrNameLst>
                                          <p:attrName>ppt_h</p:attrName>
                                        </p:attrNameLst>
                                      </p:cBhvr>
                                      <p:tavLst>
                                        <p:tav tm="0">
                                          <p:val>
                                            <p:fltVal val="0"/>
                                          </p:val>
                                        </p:tav>
                                        <p:tav tm="100000">
                                          <p:val>
                                            <p:strVal val="#ppt_h"/>
                                          </p:val>
                                        </p:tav>
                                      </p:tavLst>
                                    </p:anim>
                                    <p:animEffect transition="in" filter="fade">
                                      <p:cBhvr>
                                        <p:cTn id="14" dur="500"/>
                                        <p:tgtEl>
                                          <p:spTgt spid="158926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89267"/>
                                        </p:tgtEl>
                                        <p:attrNameLst>
                                          <p:attrName>style.visibility</p:attrName>
                                        </p:attrNameLst>
                                      </p:cBhvr>
                                      <p:to>
                                        <p:strVal val="visible"/>
                                      </p:to>
                                    </p:set>
                                    <p:anim calcmode="lin" valueType="num">
                                      <p:cBhvr>
                                        <p:cTn id="19" dur="500" fill="hold"/>
                                        <p:tgtEl>
                                          <p:spTgt spid="1589267"/>
                                        </p:tgtEl>
                                        <p:attrNameLst>
                                          <p:attrName>ppt_w</p:attrName>
                                        </p:attrNameLst>
                                      </p:cBhvr>
                                      <p:tavLst>
                                        <p:tav tm="0">
                                          <p:val>
                                            <p:fltVal val="0"/>
                                          </p:val>
                                        </p:tav>
                                        <p:tav tm="100000">
                                          <p:val>
                                            <p:strVal val="#ppt_w"/>
                                          </p:val>
                                        </p:tav>
                                      </p:tavLst>
                                    </p:anim>
                                    <p:anim calcmode="lin" valueType="num">
                                      <p:cBhvr>
                                        <p:cTn id="20" dur="500" fill="hold"/>
                                        <p:tgtEl>
                                          <p:spTgt spid="1589267"/>
                                        </p:tgtEl>
                                        <p:attrNameLst>
                                          <p:attrName>ppt_h</p:attrName>
                                        </p:attrNameLst>
                                      </p:cBhvr>
                                      <p:tavLst>
                                        <p:tav tm="0">
                                          <p:val>
                                            <p:fltVal val="0"/>
                                          </p:val>
                                        </p:tav>
                                        <p:tav tm="100000">
                                          <p:val>
                                            <p:strVal val="#ppt_h"/>
                                          </p:val>
                                        </p:tav>
                                      </p:tavLst>
                                    </p:anim>
                                    <p:animEffect transition="in" filter="fade">
                                      <p:cBhvr>
                                        <p:cTn id="21" dur="500"/>
                                        <p:tgtEl>
                                          <p:spTgt spid="158926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589254"/>
                                        </p:tgtEl>
                                        <p:attrNameLst>
                                          <p:attrName>style.visibility</p:attrName>
                                        </p:attrNameLst>
                                      </p:cBhvr>
                                      <p:to>
                                        <p:strVal val="visible"/>
                                      </p:to>
                                    </p:set>
                                    <p:anim calcmode="lin" valueType="num">
                                      <p:cBhvr>
                                        <p:cTn id="24" dur="500" fill="hold"/>
                                        <p:tgtEl>
                                          <p:spTgt spid="1589254"/>
                                        </p:tgtEl>
                                        <p:attrNameLst>
                                          <p:attrName>ppt_w</p:attrName>
                                        </p:attrNameLst>
                                      </p:cBhvr>
                                      <p:tavLst>
                                        <p:tav tm="0">
                                          <p:val>
                                            <p:fltVal val="0"/>
                                          </p:val>
                                        </p:tav>
                                        <p:tav tm="100000">
                                          <p:val>
                                            <p:strVal val="#ppt_w"/>
                                          </p:val>
                                        </p:tav>
                                      </p:tavLst>
                                    </p:anim>
                                    <p:anim calcmode="lin" valueType="num">
                                      <p:cBhvr>
                                        <p:cTn id="25" dur="500" fill="hold"/>
                                        <p:tgtEl>
                                          <p:spTgt spid="1589254"/>
                                        </p:tgtEl>
                                        <p:attrNameLst>
                                          <p:attrName>ppt_h</p:attrName>
                                        </p:attrNameLst>
                                      </p:cBhvr>
                                      <p:tavLst>
                                        <p:tav tm="0">
                                          <p:val>
                                            <p:fltVal val="0"/>
                                          </p:val>
                                        </p:tav>
                                        <p:tav tm="100000">
                                          <p:val>
                                            <p:strVal val="#ppt_h"/>
                                          </p:val>
                                        </p:tav>
                                      </p:tavLst>
                                    </p:anim>
                                    <p:animEffect transition="in" filter="fade">
                                      <p:cBhvr>
                                        <p:cTn id="26" dur="500"/>
                                        <p:tgtEl>
                                          <p:spTgt spid="158925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589268"/>
                                        </p:tgtEl>
                                        <p:attrNameLst>
                                          <p:attrName>style.visibility</p:attrName>
                                        </p:attrNameLst>
                                      </p:cBhvr>
                                      <p:to>
                                        <p:strVal val="visible"/>
                                      </p:to>
                                    </p:set>
                                    <p:anim calcmode="lin" valueType="num">
                                      <p:cBhvr>
                                        <p:cTn id="31" dur="500" fill="hold"/>
                                        <p:tgtEl>
                                          <p:spTgt spid="1589268"/>
                                        </p:tgtEl>
                                        <p:attrNameLst>
                                          <p:attrName>ppt_w</p:attrName>
                                        </p:attrNameLst>
                                      </p:cBhvr>
                                      <p:tavLst>
                                        <p:tav tm="0">
                                          <p:val>
                                            <p:fltVal val="0"/>
                                          </p:val>
                                        </p:tav>
                                        <p:tav tm="100000">
                                          <p:val>
                                            <p:strVal val="#ppt_w"/>
                                          </p:val>
                                        </p:tav>
                                      </p:tavLst>
                                    </p:anim>
                                    <p:anim calcmode="lin" valueType="num">
                                      <p:cBhvr>
                                        <p:cTn id="32" dur="500" fill="hold"/>
                                        <p:tgtEl>
                                          <p:spTgt spid="1589268"/>
                                        </p:tgtEl>
                                        <p:attrNameLst>
                                          <p:attrName>ppt_h</p:attrName>
                                        </p:attrNameLst>
                                      </p:cBhvr>
                                      <p:tavLst>
                                        <p:tav tm="0">
                                          <p:val>
                                            <p:fltVal val="0"/>
                                          </p:val>
                                        </p:tav>
                                        <p:tav tm="100000">
                                          <p:val>
                                            <p:strVal val="#ppt_h"/>
                                          </p:val>
                                        </p:tav>
                                      </p:tavLst>
                                    </p:anim>
                                    <p:animEffect transition="in" filter="fade">
                                      <p:cBhvr>
                                        <p:cTn id="33" dur="500"/>
                                        <p:tgtEl>
                                          <p:spTgt spid="158926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89256"/>
                                        </p:tgtEl>
                                        <p:attrNameLst>
                                          <p:attrName>style.visibility</p:attrName>
                                        </p:attrNameLst>
                                      </p:cBhvr>
                                      <p:to>
                                        <p:strVal val="visible"/>
                                      </p:to>
                                    </p:set>
                                    <p:anim calcmode="lin" valueType="num">
                                      <p:cBhvr>
                                        <p:cTn id="36" dur="500" fill="hold"/>
                                        <p:tgtEl>
                                          <p:spTgt spid="1589256"/>
                                        </p:tgtEl>
                                        <p:attrNameLst>
                                          <p:attrName>ppt_w</p:attrName>
                                        </p:attrNameLst>
                                      </p:cBhvr>
                                      <p:tavLst>
                                        <p:tav tm="0">
                                          <p:val>
                                            <p:fltVal val="0"/>
                                          </p:val>
                                        </p:tav>
                                        <p:tav tm="100000">
                                          <p:val>
                                            <p:strVal val="#ppt_w"/>
                                          </p:val>
                                        </p:tav>
                                      </p:tavLst>
                                    </p:anim>
                                    <p:anim calcmode="lin" valueType="num">
                                      <p:cBhvr>
                                        <p:cTn id="37" dur="500" fill="hold"/>
                                        <p:tgtEl>
                                          <p:spTgt spid="1589256"/>
                                        </p:tgtEl>
                                        <p:attrNameLst>
                                          <p:attrName>ppt_h</p:attrName>
                                        </p:attrNameLst>
                                      </p:cBhvr>
                                      <p:tavLst>
                                        <p:tav tm="0">
                                          <p:val>
                                            <p:fltVal val="0"/>
                                          </p:val>
                                        </p:tav>
                                        <p:tav tm="100000">
                                          <p:val>
                                            <p:strVal val="#ppt_h"/>
                                          </p:val>
                                        </p:tav>
                                      </p:tavLst>
                                    </p:anim>
                                    <p:animEffect transition="in" filter="fade">
                                      <p:cBhvr>
                                        <p:cTn id="38" dur="500"/>
                                        <p:tgtEl>
                                          <p:spTgt spid="158925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589257"/>
                                        </p:tgtEl>
                                        <p:attrNameLst>
                                          <p:attrName>style.visibility</p:attrName>
                                        </p:attrNameLst>
                                      </p:cBhvr>
                                      <p:to>
                                        <p:strVal val="visible"/>
                                      </p:to>
                                    </p:set>
                                    <p:anim calcmode="lin" valueType="num">
                                      <p:cBhvr>
                                        <p:cTn id="43" dur="500" fill="hold"/>
                                        <p:tgtEl>
                                          <p:spTgt spid="1589257"/>
                                        </p:tgtEl>
                                        <p:attrNameLst>
                                          <p:attrName>ppt_w</p:attrName>
                                        </p:attrNameLst>
                                      </p:cBhvr>
                                      <p:tavLst>
                                        <p:tav tm="0">
                                          <p:val>
                                            <p:fltVal val="0"/>
                                          </p:val>
                                        </p:tav>
                                        <p:tav tm="100000">
                                          <p:val>
                                            <p:strVal val="#ppt_w"/>
                                          </p:val>
                                        </p:tav>
                                      </p:tavLst>
                                    </p:anim>
                                    <p:anim calcmode="lin" valueType="num">
                                      <p:cBhvr>
                                        <p:cTn id="44" dur="500" fill="hold"/>
                                        <p:tgtEl>
                                          <p:spTgt spid="1589257"/>
                                        </p:tgtEl>
                                        <p:attrNameLst>
                                          <p:attrName>ppt_h</p:attrName>
                                        </p:attrNameLst>
                                      </p:cBhvr>
                                      <p:tavLst>
                                        <p:tav tm="0">
                                          <p:val>
                                            <p:fltVal val="0"/>
                                          </p:val>
                                        </p:tav>
                                        <p:tav tm="100000">
                                          <p:val>
                                            <p:strVal val="#ppt_h"/>
                                          </p:val>
                                        </p:tav>
                                      </p:tavLst>
                                    </p:anim>
                                    <p:animEffect transition="in" filter="fade">
                                      <p:cBhvr>
                                        <p:cTn id="45" dur="500"/>
                                        <p:tgtEl>
                                          <p:spTgt spid="1589257"/>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589271"/>
                                        </p:tgtEl>
                                        <p:attrNameLst>
                                          <p:attrName>style.visibility</p:attrName>
                                        </p:attrNameLst>
                                      </p:cBhvr>
                                      <p:to>
                                        <p:strVal val="visible"/>
                                      </p:to>
                                    </p:set>
                                    <p:anim calcmode="lin" valueType="num">
                                      <p:cBhvr>
                                        <p:cTn id="48" dur="500" fill="hold"/>
                                        <p:tgtEl>
                                          <p:spTgt spid="1589271"/>
                                        </p:tgtEl>
                                        <p:attrNameLst>
                                          <p:attrName>ppt_w</p:attrName>
                                        </p:attrNameLst>
                                      </p:cBhvr>
                                      <p:tavLst>
                                        <p:tav tm="0">
                                          <p:val>
                                            <p:fltVal val="0"/>
                                          </p:val>
                                        </p:tav>
                                        <p:tav tm="100000">
                                          <p:val>
                                            <p:strVal val="#ppt_w"/>
                                          </p:val>
                                        </p:tav>
                                      </p:tavLst>
                                    </p:anim>
                                    <p:anim calcmode="lin" valueType="num">
                                      <p:cBhvr>
                                        <p:cTn id="49" dur="500" fill="hold"/>
                                        <p:tgtEl>
                                          <p:spTgt spid="1589271"/>
                                        </p:tgtEl>
                                        <p:attrNameLst>
                                          <p:attrName>ppt_h</p:attrName>
                                        </p:attrNameLst>
                                      </p:cBhvr>
                                      <p:tavLst>
                                        <p:tav tm="0">
                                          <p:val>
                                            <p:fltVal val="0"/>
                                          </p:val>
                                        </p:tav>
                                        <p:tav tm="100000">
                                          <p:val>
                                            <p:strVal val="#ppt_h"/>
                                          </p:val>
                                        </p:tav>
                                      </p:tavLst>
                                    </p:anim>
                                    <p:animEffect transition="in" filter="fade">
                                      <p:cBhvr>
                                        <p:cTn id="50" dur="500"/>
                                        <p:tgtEl>
                                          <p:spTgt spid="1589271"/>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589255"/>
                                        </p:tgtEl>
                                        <p:attrNameLst>
                                          <p:attrName>style.visibility</p:attrName>
                                        </p:attrNameLst>
                                      </p:cBhvr>
                                      <p:to>
                                        <p:strVal val="visible"/>
                                      </p:to>
                                    </p:set>
                                    <p:anim calcmode="lin" valueType="num">
                                      <p:cBhvr>
                                        <p:cTn id="55" dur="500" fill="hold"/>
                                        <p:tgtEl>
                                          <p:spTgt spid="1589255"/>
                                        </p:tgtEl>
                                        <p:attrNameLst>
                                          <p:attrName>ppt_w</p:attrName>
                                        </p:attrNameLst>
                                      </p:cBhvr>
                                      <p:tavLst>
                                        <p:tav tm="0">
                                          <p:val>
                                            <p:fltVal val="0"/>
                                          </p:val>
                                        </p:tav>
                                        <p:tav tm="100000">
                                          <p:val>
                                            <p:strVal val="#ppt_w"/>
                                          </p:val>
                                        </p:tav>
                                      </p:tavLst>
                                    </p:anim>
                                    <p:anim calcmode="lin" valueType="num">
                                      <p:cBhvr>
                                        <p:cTn id="56" dur="500" fill="hold"/>
                                        <p:tgtEl>
                                          <p:spTgt spid="1589255"/>
                                        </p:tgtEl>
                                        <p:attrNameLst>
                                          <p:attrName>ppt_h</p:attrName>
                                        </p:attrNameLst>
                                      </p:cBhvr>
                                      <p:tavLst>
                                        <p:tav tm="0">
                                          <p:val>
                                            <p:fltVal val="0"/>
                                          </p:val>
                                        </p:tav>
                                        <p:tav tm="100000">
                                          <p:val>
                                            <p:strVal val="#ppt_h"/>
                                          </p:val>
                                        </p:tav>
                                      </p:tavLst>
                                    </p:anim>
                                    <p:animEffect transition="in" filter="fade">
                                      <p:cBhvr>
                                        <p:cTn id="57" dur="500"/>
                                        <p:tgtEl>
                                          <p:spTgt spid="1589255"/>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589270"/>
                                        </p:tgtEl>
                                        <p:attrNameLst>
                                          <p:attrName>style.visibility</p:attrName>
                                        </p:attrNameLst>
                                      </p:cBhvr>
                                      <p:to>
                                        <p:strVal val="visible"/>
                                      </p:to>
                                    </p:set>
                                    <p:anim calcmode="lin" valueType="num">
                                      <p:cBhvr>
                                        <p:cTn id="60" dur="500" fill="hold"/>
                                        <p:tgtEl>
                                          <p:spTgt spid="1589270"/>
                                        </p:tgtEl>
                                        <p:attrNameLst>
                                          <p:attrName>ppt_w</p:attrName>
                                        </p:attrNameLst>
                                      </p:cBhvr>
                                      <p:tavLst>
                                        <p:tav tm="0">
                                          <p:val>
                                            <p:fltVal val="0"/>
                                          </p:val>
                                        </p:tav>
                                        <p:tav tm="100000">
                                          <p:val>
                                            <p:strVal val="#ppt_w"/>
                                          </p:val>
                                        </p:tav>
                                      </p:tavLst>
                                    </p:anim>
                                    <p:anim calcmode="lin" valueType="num">
                                      <p:cBhvr>
                                        <p:cTn id="61" dur="500" fill="hold"/>
                                        <p:tgtEl>
                                          <p:spTgt spid="1589270"/>
                                        </p:tgtEl>
                                        <p:attrNameLst>
                                          <p:attrName>ppt_h</p:attrName>
                                        </p:attrNameLst>
                                      </p:cBhvr>
                                      <p:tavLst>
                                        <p:tav tm="0">
                                          <p:val>
                                            <p:fltVal val="0"/>
                                          </p:val>
                                        </p:tav>
                                        <p:tav tm="100000">
                                          <p:val>
                                            <p:strVal val="#ppt_h"/>
                                          </p:val>
                                        </p:tav>
                                      </p:tavLst>
                                    </p:anim>
                                    <p:animEffect transition="in" filter="fade">
                                      <p:cBhvr>
                                        <p:cTn id="62" dur="500"/>
                                        <p:tgtEl>
                                          <p:spTgt spid="1589270"/>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589253"/>
                                        </p:tgtEl>
                                        <p:attrNameLst>
                                          <p:attrName>style.visibility</p:attrName>
                                        </p:attrNameLst>
                                      </p:cBhvr>
                                      <p:to>
                                        <p:strVal val="visible"/>
                                      </p:to>
                                    </p:set>
                                    <p:anim calcmode="lin" valueType="num">
                                      <p:cBhvr>
                                        <p:cTn id="67" dur="500" fill="hold"/>
                                        <p:tgtEl>
                                          <p:spTgt spid="1589253"/>
                                        </p:tgtEl>
                                        <p:attrNameLst>
                                          <p:attrName>ppt_w</p:attrName>
                                        </p:attrNameLst>
                                      </p:cBhvr>
                                      <p:tavLst>
                                        <p:tav tm="0">
                                          <p:val>
                                            <p:fltVal val="0"/>
                                          </p:val>
                                        </p:tav>
                                        <p:tav tm="100000">
                                          <p:val>
                                            <p:strVal val="#ppt_w"/>
                                          </p:val>
                                        </p:tav>
                                      </p:tavLst>
                                    </p:anim>
                                    <p:anim calcmode="lin" valueType="num">
                                      <p:cBhvr>
                                        <p:cTn id="68" dur="500" fill="hold"/>
                                        <p:tgtEl>
                                          <p:spTgt spid="1589253"/>
                                        </p:tgtEl>
                                        <p:attrNameLst>
                                          <p:attrName>ppt_h</p:attrName>
                                        </p:attrNameLst>
                                      </p:cBhvr>
                                      <p:tavLst>
                                        <p:tav tm="0">
                                          <p:val>
                                            <p:fltVal val="0"/>
                                          </p:val>
                                        </p:tav>
                                        <p:tav tm="100000">
                                          <p:val>
                                            <p:strVal val="#ppt_h"/>
                                          </p:val>
                                        </p:tav>
                                      </p:tavLst>
                                    </p:anim>
                                    <p:animEffect transition="in" filter="fade">
                                      <p:cBhvr>
                                        <p:cTn id="69" dur="500"/>
                                        <p:tgtEl>
                                          <p:spTgt spid="1589253"/>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589269"/>
                                        </p:tgtEl>
                                        <p:attrNameLst>
                                          <p:attrName>style.visibility</p:attrName>
                                        </p:attrNameLst>
                                      </p:cBhvr>
                                      <p:to>
                                        <p:strVal val="visible"/>
                                      </p:to>
                                    </p:set>
                                    <p:anim calcmode="lin" valueType="num">
                                      <p:cBhvr>
                                        <p:cTn id="72" dur="500" fill="hold"/>
                                        <p:tgtEl>
                                          <p:spTgt spid="1589269"/>
                                        </p:tgtEl>
                                        <p:attrNameLst>
                                          <p:attrName>ppt_w</p:attrName>
                                        </p:attrNameLst>
                                      </p:cBhvr>
                                      <p:tavLst>
                                        <p:tav tm="0">
                                          <p:val>
                                            <p:fltVal val="0"/>
                                          </p:val>
                                        </p:tav>
                                        <p:tav tm="100000">
                                          <p:val>
                                            <p:strVal val="#ppt_w"/>
                                          </p:val>
                                        </p:tav>
                                      </p:tavLst>
                                    </p:anim>
                                    <p:anim calcmode="lin" valueType="num">
                                      <p:cBhvr>
                                        <p:cTn id="73" dur="500" fill="hold"/>
                                        <p:tgtEl>
                                          <p:spTgt spid="1589269"/>
                                        </p:tgtEl>
                                        <p:attrNameLst>
                                          <p:attrName>ppt_h</p:attrName>
                                        </p:attrNameLst>
                                      </p:cBhvr>
                                      <p:tavLst>
                                        <p:tav tm="0">
                                          <p:val>
                                            <p:fltVal val="0"/>
                                          </p:val>
                                        </p:tav>
                                        <p:tav tm="100000">
                                          <p:val>
                                            <p:strVal val="#ppt_h"/>
                                          </p:val>
                                        </p:tav>
                                      </p:tavLst>
                                    </p:anim>
                                    <p:animEffect transition="in" filter="fade">
                                      <p:cBhvr>
                                        <p:cTn id="74" dur="500"/>
                                        <p:tgtEl>
                                          <p:spTgt spid="1589269"/>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14345"/>
                                        </p:tgtEl>
                                        <p:attrNameLst>
                                          <p:attrName>style.visibility</p:attrName>
                                        </p:attrNameLst>
                                      </p:cBhvr>
                                      <p:to>
                                        <p:strVal val="visible"/>
                                      </p:to>
                                    </p:set>
                                    <p:anim calcmode="lin" valueType="num">
                                      <p:cBhvr>
                                        <p:cTn id="79" dur="1000" fill="hold"/>
                                        <p:tgtEl>
                                          <p:spTgt spid="14345"/>
                                        </p:tgtEl>
                                        <p:attrNameLst>
                                          <p:attrName>ppt_w</p:attrName>
                                        </p:attrNameLst>
                                      </p:cBhvr>
                                      <p:tavLst>
                                        <p:tav tm="0">
                                          <p:val>
                                            <p:fltVal val="0"/>
                                          </p:val>
                                        </p:tav>
                                        <p:tav tm="100000">
                                          <p:val>
                                            <p:strVal val="#ppt_w"/>
                                          </p:val>
                                        </p:tav>
                                      </p:tavLst>
                                    </p:anim>
                                    <p:anim calcmode="lin" valueType="num">
                                      <p:cBhvr>
                                        <p:cTn id="80" dur="1000" fill="hold"/>
                                        <p:tgtEl>
                                          <p:spTgt spid="14345"/>
                                        </p:tgtEl>
                                        <p:attrNameLst>
                                          <p:attrName>ppt_h</p:attrName>
                                        </p:attrNameLst>
                                      </p:cBhvr>
                                      <p:tavLst>
                                        <p:tav tm="0">
                                          <p:val>
                                            <p:fltVal val="0"/>
                                          </p:val>
                                        </p:tav>
                                        <p:tav tm="100000">
                                          <p:val>
                                            <p:strVal val="#ppt_h"/>
                                          </p:val>
                                        </p:tav>
                                      </p:tavLst>
                                    </p:anim>
                                    <p:anim calcmode="lin" valueType="num">
                                      <p:cBhvr>
                                        <p:cTn id="81" dur="1000" fill="hold"/>
                                        <p:tgtEl>
                                          <p:spTgt spid="14345"/>
                                        </p:tgtEl>
                                        <p:attrNameLst>
                                          <p:attrName>style.rotation</p:attrName>
                                        </p:attrNameLst>
                                      </p:cBhvr>
                                      <p:tavLst>
                                        <p:tav tm="0">
                                          <p:val>
                                            <p:fltVal val="90"/>
                                          </p:val>
                                        </p:tav>
                                        <p:tav tm="100000">
                                          <p:val>
                                            <p:fltVal val="0"/>
                                          </p:val>
                                        </p:tav>
                                      </p:tavLst>
                                    </p:anim>
                                    <p:animEffect transition="in" filter="fade">
                                      <p:cBhvr>
                                        <p:cTn id="82" dur="1000"/>
                                        <p:tgtEl>
                                          <p:spTgt spid="14345"/>
                                        </p:tgtEl>
                                      </p:cBhvr>
                                    </p:animEffect>
                                  </p:childTnLst>
                                </p:cTn>
                              </p:par>
                              <p:par>
                                <p:cTn id="83" presetID="31" presetClass="entr" presetSubtype="0" fill="hold" nodeType="withEffect">
                                  <p:stCondLst>
                                    <p:cond delay="0"/>
                                  </p:stCondLst>
                                  <p:childTnLst>
                                    <p:set>
                                      <p:cBhvr>
                                        <p:cTn id="84" dur="1" fill="hold">
                                          <p:stCondLst>
                                            <p:cond delay="0"/>
                                          </p:stCondLst>
                                        </p:cTn>
                                        <p:tgtEl>
                                          <p:spTgt spid="14348"/>
                                        </p:tgtEl>
                                        <p:attrNameLst>
                                          <p:attrName>style.visibility</p:attrName>
                                        </p:attrNameLst>
                                      </p:cBhvr>
                                      <p:to>
                                        <p:strVal val="visible"/>
                                      </p:to>
                                    </p:set>
                                    <p:anim calcmode="lin" valueType="num">
                                      <p:cBhvr>
                                        <p:cTn id="85" dur="1000" fill="hold"/>
                                        <p:tgtEl>
                                          <p:spTgt spid="14348"/>
                                        </p:tgtEl>
                                        <p:attrNameLst>
                                          <p:attrName>ppt_w</p:attrName>
                                        </p:attrNameLst>
                                      </p:cBhvr>
                                      <p:tavLst>
                                        <p:tav tm="0">
                                          <p:val>
                                            <p:fltVal val="0"/>
                                          </p:val>
                                        </p:tav>
                                        <p:tav tm="100000">
                                          <p:val>
                                            <p:strVal val="#ppt_w"/>
                                          </p:val>
                                        </p:tav>
                                      </p:tavLst>
                                    </p:anim>
                                    <p:anim calcmode="lin" valueType="num">
                                      <p:cBhvr>
                                        <p:cTn id="86" dur="1000" fill="hold"/>
                                        <p:tgtEl>
                                          <p:spTgt spid="14348"/>
                                        </p:tgtEl>
                                        <p:attrNameLst>
                                          <p:attrName>ppt_h</p:attrName>
                                        </p:attrNameLst>
                                      </p:cBhvr>
                                      <p:tavLst>
                                        <p:tav tm="0">
                                          <p:val>
                                            <p:fltVal val="0"/>
                                          </p:val>
                                        </p:tav>
                                        <p:tav tm="100000">
                                          <p:val>
                                            <p:strVal val="#ppt_h"/>
                                          </p:val>
                                        </p:tav>
                                      </p:tavLst>
                                    </p:anim>
                                    <p:anim calcmode="lin" valueType="num">
                                      <p:cBhvr>
                                        <p:cTn id="87" dur="1000" fill="hold"/>
                                        <p:tgtEl>
                                          <p:spTgt spid="14348"/>
                                        </p:tgtEl>
                                        <p:attrNameLst>
                                          <p:attrName>style.rotation</p:attrName>
                                        </p:attrNameLst>
                                      </p:cBhvr>
                                      <p:tavLst>
                                        <p:tav tm="0">
                                          <p:val>
                                            <p:fltVal val="90"/>
                                          </p:val>
                                        </p:tav>
                                        <p:tav tm="100000">
                                          <p:val>
                                            <p:fltVal val="0"/>
                                          </p:val>
                                        </p:tav>
                                      </p:tavLst>
                                    </p:anim>
                                    <p:animEffect transition="in" filter="fade">
                                      <p:cBhvr>
                                        <p:cTn id="88" dur="1000"/>
                                        <p:tgtEl>
                                          <p:spTgt spid="14348"/>
                                        </p:tgtEl>
                                      </p:cBhvr>
                                    </p:animEffect>
                                  </p:childTnLst>
                                </p:cTn>
                              </p:par>
                              <p:par>
                                <p:cTn id="89" presetID="31" presetClass="entr" presetSubtype="0" fill="hold" nodeType="withEffect">
                                  <p:stCondLst>
                                    <p:cond delay="0"/>
                                  </p:stCondLst>
                                  <p:childTnLst>
                                    <p:set>
                                      <p:cBhvr>
                                        <p:cTn id="90" dur="1" fill="hold">
                                          <p:stCondLst>
                                            <p:cond delay="0"/>
                                          </p:stCondLst>
                                        </p:cTn>
                                        <p:tgtEl>
                                          <p:spTgt spid="14350"/>
                                        </p:tgtEl>
                                        <p:attrNameLst>
                                          <p:attrName>style.visibility</p:attrName>
                                        </p:attrNameLst>
                                      </p:cBhvr>
                                      <p:to>
                                        <p:strVal val="visible"/>
                                      </p:to>
                                    </p:set>
                                    <p:anim calcmode="lin" valueType="num">
                                      <p:cBhvr>
                                        <p:cTn id="91" dur="1000" fill="hold"/>
                                        <p:tgtEl>
                                          <p:spTgt spid="14350"/>
                                        </p:tgtEl>
                                        <p:attrNameLst>
                                          <p:attrName>ppt_w</p:attrName>
                                        </p:attrNameLst>
                                      </p:cBhvr>
                                      <p:tavLst>
                                        <p:tav tm="0">
                                          <p:val>
                                            <p:fltVal val="0"/>
                                          </p:val>
                                        </p:tav>
                                        <p:tav tm="100000">
                                          <p:val>
                                            <p:strVal val="#ppt_w"/>
                                          </p:val>
                                        </p:tav>
                                      </p:tavLst>
                                    </p:anim>
                                    <p:anim calcmode="lin" valueType="num">
                                      <p:cBhvr>
                                        <p:cTn id="92" dur="1000" fill="hold"/>
                                        <p:tgtEl>
                                          <p:spTgt spid="14350"/>
                                        </p:tgtEl>
                                        <p:attrNameLst>
                                          <p:attrName>ppt_h</p:attrName>
                                        </p:attrNameLst>
                                      </p:cBhvr>
                                      <p:tavLst>
                                        <p:tav tm="0">
                                          <p:val>
                                            <p:fltVal val="0"/>
                                          </p:val>
                                        </p:tav>
                                        <p:tav tm="100000">
                                          <p:val>
                                            <p:strVal val="#ppt_h"/>
                                          </p:val>
                                        </p:tav>
                                      </p:tavLst>
                                    </p:anim>
                                    <p:anim calcmode="lin" valueType="num">
                                      <p:cBhvr>
                                        <p:cTn id="93" dur="1000" fill="hold"/>
                                        <p:tgtEl>
                                          <p:spTgt spid="14350"/>
                                        </p:tgtEl>
                                        <p:attrNameLst>
                                          <p:attrName>style.rotation</p:attrName>
                                        </p:attrNameLst>
                                      </p:cBhvr>
                                      <p:tavLst>
                                        <p:tav tm="0">
                                          <p:val>
                                            <p:fltVal val="90"/>
                                          </p:val>
                                        </p:tav>
                                        <p:tav tm="100000">
                                          <p:val>
                                            <p:fltVal val="0"/>
                                          </p:val>
                                        </p:tav>
                                      </p:tavLst>
                                    </p:anim>
                                    <p:animEffect transition="in" filter="fade">
                                      <p:cBhvr>
                                        <p:cTn id="94" dur="1000"/>
                                        <p:tgtEl>
                                          <p:spTgt spid="14350"/>
                                        </p:tgtEl>
                                      </p:cBhvr>
                                    </p:animEffect>
                                  </p:childTnLst>
                                </p:cTn>
                              </p:par>
                              <p:par>
                                <p:cTn id="95" presetID="31" presetClass="entr" presetSubtype="0" fill="hold" nodeType="withEffect">
                                  <p:stCondLst>
                                    <p:cond delay="0"/>
                                  </p:stCondLst>
                                  <p:childTnLst>
                                    <p:set>
                                      <p:cBhvr>
                                        <p:cTn id="96" dur="1" fill="hold">
                                          <p:stCondLst>
                                            <p:cond delay="0"/>
                                          </p:stCondLst>
                                        </p:cTn>
                                        <p:tgtEl>
                                          <p:spTgt spid="14346"/>
                                        </p:tgtEl>
                                        <p:attrNameLst>
                                          <p:attrName>style.visibility</p:attrName>
                                        </p:attrNameLst>
                                      </p:cBhvr>
                                      <p:to>
                                        <p:strVal val="visible"/>
                                      </p:to>
                                    </p:set>
                                    <p:anim calcmode="lin" valueType="num">
                                      <p:cBhvr>
                                        <p:cTn id="97" dur="1000" fill="hold"/>
                                        <p:tgtEl>
                                          <p:spTgt spid="14346"/>
                                        </p:tgtEl>
                                        <p:attrNameLst>
                                          <p:attrName>ppt_w</p:attrName>
                                        </p:attrNameLst>
                                      </p:cBhvr>
                                      <p:tavLst>
                                        <p:tav tm="0">
                                          <p:val>
                                            <p:fltVal val="0"/>
                                          </p:val>
                                        </p:tav>
                                        <p:tav tm="100000">
                                          <p:val>
                                            <p:strVal val="#ppt_w"/>
                                          </p:val>
                                        </p:tav>
                                      </p:tavLst>
                                    </p:anim>
                                    <p:anim calcmode="lin" valueType="num">
                                      <p:cBhvr>
                                        <p:cTn id="98" dur="1000" fill="hold"/>
                                        <p:tgtEl>
                                          <p:spTgt spid="14346"/>
                                        </p:tgtEl>
                                        <p:attrNameLst>
                                          <p:attrName>ppt_h</p:attrName>
                                        </p:attrNameLst>
                                      </p:cBhvr>
                                      <p:tavLst>
                                        <p:tav tm="0">
                                          <p:val>
                                            <p:fltVal val="0"/>
                                          </p:val>
                                        </p:tav>
                                        <p:tav tm="100000">
                                          <p:val>
                                            <p:strVal val="#ppt_h"/>
                                          </p:val>
                                        </p:tav>
                                      </p:tavLst>
                                    </p:anim>
                                    <p:anim calcmode="lin" valueType="num">
                                      <p:cBhvr>
                                        <p:cTn id="99" dur="1000" fill="hold"/>
                                        <p:tgtEl>
                                          <p:spTgt spid="14346"/>
                                        </p:tgtEl>
                                        <p:attrNameLst>
                                          <p:attrName>style.rotation</p:attrName>
                                        </p:attrNameLst>
                                      </p:cBhvr>
                                      <p:tavLst>
                                        <p:tav tm="0">
                                          <p:val>
                                            <p:fltVal val="90"/>
                                          </p:val>
                                        </p:tav>
                                        <p:tav tm="100000">
                                          <p:val>
                                            <p:fltVal val="0"/>
                                          </p:val>
                                        </p:tav>
                                      </p:tavLst>
                                    </p:anim>
                                    <p:animEffect transition="in" filter="fade">
                                      <p:cBhvr>
                                        <p:cTn id="100" dur="1000"/>
                                        <p:tgtEl>
                                          <p:spTgt spid="14346"/>
                                        </p:tgtEl>
                                      </p:cBhvr>
                                    </p:animEffect>
                                  </p:childTnLst>
                                </p:cTn>
                              </p:par>
                              <p:par>
                                <p:cTn id="101" presetID="31" presetClass="entr" presetSubtype="0" fill="hold" nodeType="withEffect">
                                  <p:stCondLst>
                                    <p:cond delay="0"/>
                                  </p:stCondLst>
                                  <p:childTnLst>
                                    <p:set>
                                      <p:cBhvr>
                                        <p:cTn id="102" dur="1" fill="hold">
                                          <p:stCondLst>
                                            <p:cond delay="0"/>
                                          </p:stCondLst>
                                        </p:cTn>
                                        <p:tgtEl>
                                          <p:spTgt spid="14349"/>
                                        </p:tgtEl>
                                        <p:attrNameLst>
                                          <p:attrName>style.visibility</p:attrName>
                                        </p:attrNameLst>
                                      </p:cBhvr>
                                      <p:to>
                                        <p:strVal val="visible"/>
                                      </p:to>
                                    </p:set>
                                    <p:anim calcmode="lin" valueType="num">
                                      <p:cBhvr>
                                        <p:cTn id="103" dur="1000" fill="hold"/>
                                        <p:tgtEl>
                                          <p:spTgt spid="14349"/>
                                        </p:tgtEl>
                                        <p:attrNameLst>
                                          <p:attrName>ppt_w</p:attrName>
                                        </p:attrNameLst>
                                      </p:cBhvr>
                                      <p:tavLst>
                                        <p:tav tm="0">
                                          <p:val>
                                            <p:fltVal val="0"/>
                                          </p:val>
                                        </p:tav>
                                        <p:tav tm="100000">
                                          <p:val>
                                            <p:strVal val="#ppt_w"/>
                                          </p:val>
                                        </p:tav>
                                      </p:tavLst>
                                    </p:anim>
                                    <p:anim calcmode="lin" valueType="num">
                                      <p:cBhvr>
                                        <p:cTn id="104" dur="1000" fill="hold"/>
                                        <p:tgtEl>
                                          <p:spTgt spid="14349"/>
                                        </p:tgtEl>
                                        <p:attrNameLst>
                                          <p:attrName>ppt_h</p:attrName>
                                        </p:attrNameLst>
                                      </p:cBhvr>
                                      <p:tavLst>
                                        <p:tav tm="0">
                                          <p:val>
                                            <p:fltVal val="0"/>
                                          </p:val>
                                        </p:tav>
                                        <p:tav tm="100000">
                                          <p:val>
                                            <p:strVal val="#ppt_h"/>
                                          </p:val>
                                        </p:tav>
                                      </p:tavLst>
                                    </p:anim>
                                    <p:anim calcmode="lin" valueType="num">
                                      <p:cBhvr>
                                        <p:cTn id="105" dur="1000" fill="hold"/>
                                        <p:tgtEl>
                                          <p:spTgt spid="14349"/>
                                        </p:tgtEl>
                                        <p:attrNameLst>
                                          <p:attrName>style.rotation</p:attrName>
                                        </p:attrNameLst>
                                      </p:cBhvr>
                                      <p:tavLst>
                                        <p:tav tm="0">
                                          <p:val>
                                            <p:fltVal val="90"/>
                                          </p:val>
                                        </p:tav>
                                        <p:tav tm="100000">
                                          <p:val>
                                            <p:fltVal val="0"/>
                                          </p:val>
                                        </p:tav>
                                      </p:tavLst>
                                    </p:anim>
                                    <p:animEffect transition="in" filter="fade">
                                      <p:cBhvr>
                                        <p:cTn id="106" dur="1000"/>
                                        <p:tgtEl>
                                          <p:spTgt spid="14349"/>
                                        </p:tgtEl>
                                      </p:cBhvr>
                                    </p:animEffect>
                                  </p:childTnLst>
                                </p:cTn>
                              </p:par>
                              <p:par>
                                <p:cTn id="107" presetID="31" presetClass="entr" presetSubtype="0" fill="hold" nodeType="withEffect">
                                  <p:stCondLst>
                                    <p:cond delay="0"/>
                                  </p:stCondLst>
                                  <p:childTnLst>
                                    <p:set>
                                      <p:cBhvr>
                                        <p:cTn id="108" dur="1" fill="hold">
                                          <p:stCondLst>
                                            <p:cond delay="0"/>
                                          </p:stCondLst>
                                        </p:cTn>
                                        <p:tgtEl>
                                          <p:spTgt spid="14351"/>
                                        </p:tgtEl>
                                        <p:attrNameLst>
                                          <p:attrName>style.visibility</p:attrName>
                                        </p:attrNameLst>
                                      </p:cBhvr>
                                      <p:to>
                                        <p:strVal val="visible"/>
                                      </p:to>
                                    </p:set>
                                    <p:anim calcmode="lin" valueType="num">
                                      <p:cBhvr>
                                        <p:cTn id="109" dur="1000" fill="hold"/>
                                        <p:tgtEl>
                                          <p:spTgt spid="14351"/>
                                        </p:tgtEl>
                                        <p:attrNameLst>
                                          <p:attrName>ppt_w</p:attrName>
                                        </p:attrNameLst>
                                      </p:cBhvr>
                                      <p:tavLst>
                                        <p:tav tm="0">
                                          <p:val>
                                            <p:fltVal val="0"/>
                                          </p:val>
                                        </p:tav>
                                        <p:tav tm="100000">
                                          <p:val>
                                            <p:strVal val="#ppt_w"/>
                                          </p:val>
                                        </p:tav>
                                      </p:tavLst>
                                    </p:anim>
                                    <p:anim calcmode="lin" valueType="num">
                                      <p:cBhvr>
                                        <p:cTn id="110" dur="1000" fill="hold"/>
                                        <p:tgtEl>
                                          <p:spTgt spid="14351"/>
                                        </p:tgtEl>
                                        <p:attrNameLst>
                                          <p:attrName>ppt_h</p:attrName>
                                        </p:attrNameLst>
                                      </p:cBhvr>
                                      <p:tavLst>
                                        <p:tav tm="0">
                                          <p:val>
                                            <p:fltVal val="0"/>
                                          </p:val>
                                        </p:tav>
                                        <p:tav tm="100000">
                                          <p:val>
                                            <p:strVal val="#ppt_h"/>
                                          </p:val>
                                        </p:tav>
                                      </p:tavLst>
                                    </p:anim>
                                    <p:anim calcmode="lin" valueType="num">
                                      <p:cBhvr>
                                        <p:cTn id="111" dur="1000" fill="hold"/>
                                        <p:tgtEl>
                                          <p:spTgt spid="14351"/>
                                        </p:tgtEl>
                                        <p:attrNameLst>
                                          <p:attrName>style.rotation</p:attrName>
                                        </p:attrNameLst>
                                      </p:cBhvr>
                                      <p:tavLst>
                                        <p:tav tm="0">
                                          <p:val>
                                            <p:fltVal val="90"/>
                                          </p:val>
                                        </p:tav>
                                        <p:tav tm="100000">
                                          <p:val>
                                            <p:fltVal val="0"/>
                                          </p:val>
                                        </p:tav>
                                      </p:tavLst>
                                    </p:anim>
                                    <p:animEffect transition="in" filter="fade">
                                      <p:cBhvr>
                                        <p:cTn id="112" dur="1000"/>
                                        <p:tgtEl>
                                          <p:spTgt spid="14351"/>
                                        </p:tgtEl>
                                      </p:cBhvr>
                                    </p:animEffect>
                                  </p:childTnLst>
                                </p:cTn>
                              </p:par>
                              <p:par>
                                <p:cTn id="113" presetID="31" presetClass="entr" presetSubtype="0" fill="hold" nodeType="withEffect">
                                  <p:stCondLst>
                                    <p:cond delay="0"/>
                                  </p:stCondLst>
                                  <p:childTnLst>
                                    <p:set>
                                      <p:cBhvr>
                                        <p:cTn id="114" dur="1" fill="hold">
                                          <p:stCondLst>
                                            <p:cond delay="0"/>
                                          </p:stCondLst>
                                        </p:cTn>
                                        <p:tgtEl>
                                          <p:spTgt spid="14347"/>
                                        </p:tgtEl>
                                        <p:attrNameLst>
                                          <p:attrName>style.visibility</p:attrName>
                                        </p:attrNameLst>
                                      </p:cBhvr>
                                      <p:to>
                                        <p:strVal val="visible"/>
                                      </p:to>
                                    </p:set>
                                    <p:anim calcmode="lin" valueType="num">
                                      <p:cBhvr>
                                        <p:cTn id="115" dur="1000" fill="hold"/>
                                        <p:tgtEl>
                                          <p:spTgt spid="14347"/>
                                        </p:tgtEl>
                                        <p:attrNameLst>
                                          <p:attrName>ppt_w</p:attrName>
                                        </p:attrNameLst>
                                      </p:cBhvr>
                                      <p:tavLst>
                                        <p:tav tm="0">
                                          <p:val>
                                            <p:fltVal val="0"/>
                                          </p:val>
                                        </p:tav>
                                        <p:tav tm="100000">
                                          <p:val>
                                            <p:strVal val="#ppt_w"/>
                                          </p:val>
                                        </p:tav>
                                      </p:tavLst>
                                    </p:anim>
                                    <p:anim calcmode="lin" valueType="num">
                                      <p:cBhvr>
                                        <p:cTn id="116" dur="1000" fill="hold"/>
                                        <p:tgtEl>
                                          <p:spTgt spid="14347"/>
                                        </p:tgtEl>
                                        <p:attrNameLst>
                                          <p:attrName>ppt_h</p:attrName>
                                        </p:attrNameLst>
                                      </p:cBhvr>
                                      <p:tavLst>
                                        <p:tav tm="0">
                                          <p:val>
                                            <p:fltVal val="0"/>
                                          </p:val>
                                        </p:tav>
                                        <p:tav tm="100000">
                                          <p:val>
                                            <p:strVal val="#ppt_h"/>
                                          </p:val>
                                        </p:tav>
                                      </p:tavLst>
                                    </p:anim>
                                    <p:anim calcmode="lin" valueType="num">
                                      <p:cBhvr>
                                        <p:cTn id="117" dur="1000" fill="hold"/>
                                        <p:tgtEl>
                                          <p:spTgt spid="14347"/>
                                        </p:tgtEl>
                                        <p:attrNameLst>
                                          <p:attrName>style.rotation</p:attrName>
                                        </p:attrNameLst>
                                      </p:cBhvr>
                                      <p:tavLst>
                                        <p:tav tm="0">
                                          <p:val>
                                            <p:fltVal val="90"/>
                                          </p:val>
                                        </p:tav>
                                        <p:tav tm="100000">
                                          <p:val>
                                            <p:fltVal val="0"/>
                                          </p:val>
                                        </p:tav>
                                      </p:tavLst>
                                    </p:anim>
                                    <p:animEffect transition="in" filter="fade">
                                      <p:cBhvr>
                                        <p:cTn id="118" dur="10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9252" grpId="0" animBg="1"/>
      <p:bldP spid="1589253" grpId="0" animBg="1"/>
      <p:bldP spid="1589254" grpId="0" animBg="1"/>
      <p:bldP spid="1589255" grpId="0" animBg="1"/>
      <p:bldP spid="1589256" grpId="0" animBg="1"/>
      <p:bldP spid="1589257" grpId="0" animBg="1"/>
      <p:bldP spid="1589266" grpId="0"/>
      <p:bldP spid="1589267" grpId="0"/>
      <p:bldP spid="1589268" grpId="0"/>
      <p:bldP spid="1589269" grpId="0"/>
      <p:bldP spid="1589270" grpId="0"/>
      <p:bldP spid="158927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4AB1E-0626-4637-8288-A85A8983EB72}"/>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id="{00560D64-ED8A-9F4B-91D2-5516B6B87C0A}"/>
              </a:ext>
            </a:extLst>
          </p:cNvPr>
          <p:cNvSpPr txBox="1"/>
          <p:nvPr/>
        </p:nvSpPr>
        <p:spPr>
          <a:xfrm>
            <a:off x="819398" y="612844"/>
            <a:ext cx="10272156" cy="5632311"/>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This exercise revealed a number of key insights into the world of child protection and where this new programme could add value </a:t>
            </a:r>
          </a:p>
        </p:txBody>
      </p:sp>
    </p:spTree>
    <p:extLst>
      <p:ext uri="{BB962C8B-B14F-4D97-AF65-F5344CB8AC3E}">
        <p14:creationId xmlns:p14="http://schemas.microsoft.com/office/powerpoint/2010/main" val="3698459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4AB1E-0626-4637-8288-A85A8983EB72}"/>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id="{00560D64-ED8A-9F4B-91D2-5516B6B87C0A}"/>
              </a:ext>
            </a:extLst>
          </p:cNvPr>
          <p:cNvSpPr txBox="1"/>
          <p:nvPr/>
        </p:nvSpPr>
        <p:spPr>
          <a:xfrm>
            <a:off x="959922" y="1536174"/>
            <a:ext cx="10272156" cy="3785652"/>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Most programmes place the problem rather than the child at the centre of their solution</a:t>
            </a:r>
          </a:p>
        </p:txBody>
      </p:sp>
      <p:pic>
        <p:nvPicPr>
          <p:cNvPr id="4" name="Picture 3">
            <a:extLst>
              <a:ext uri="{FF2B5EF4-FFF2-40B4-BE49-F238E27FC236}">
                <a16:creationId xmlns:a16="http://schemas.microsoft.com/office/drawing/2014/main" id="{E55A4B20-7514-8C4C-A229-747A394B8C3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6200000">
            <a:off x="5245887" y="4589057"/>
            <a:ext cx="1296467" cy="2405743"/>
          </a:xfrm>
          <a:prstGeom prst="rect">
            <a:avLst/>
          </a:prstGeom>
        </p:spPr>
      </p:pic>
      <p:pic>
        <p:nvPicPr>
          <p:cNvPr id="7" name="Picture 6" descr="A close up of a logo&#10;&#10;Description generated with very high confidence">
            <a:extLst>
              <a:ext uri="{FF2B5EF4-FFF2-40B4-BE49-F238E27FC236}">
                <a16:creationId xmlns:a16="http://schemas.microsoft.com/office/drawing/2014/main" id="{49B7F658-880D-FB4B-BD28-95A765064AA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396475" y="293682"/>
            <a:ext cx="1088291" cy="1153978"/>
          </a:xfrm>
          <a:prstGeom prst="rect">
            <a:avLst/>
          </a:prstGeom>
          <a:ln>
            <a:noFill/>
          </a:ln>
        </p:spPr>
      </p:pic>
      <p:pic>
        <p:nvPicPr>
          <p:cNvPr id="8" name="Picture 7" descr="A close up of a sign&#10;&#10;Description generated with very high confidence">
            <a:extLst>
              <a:ext uri="{FF2B5EF4-FFF2-40B4-BE49-F238E27FC236}">
                <a16:creationId xmlns:a16="http://schemas.microsoft.com/office/drawing/2014/main" id="{E9A55E6D-18FD-6643-BF23-FCB92E352D7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217414" y="344393"/>
            <a:ext cx="835604" cy="1000257"/>
          </a:xfrm>
          <a:prstGeom prst="rect">
            <a:avLst/>
          </a:prstGeom>
          <a:ln>
            <a:noFill/>
          </a:ln>
        </p:spPr>
      </p:pic>
      <p:pic>
        <p:nvPicPr>
          <p:cNvPr id="9" name="Picture 8" descr="A screenshot of a cell phone&#10;&#10;Description generated with very high confidence">
            <a:extLst>
              <a:ext uri="{FF2B5EF4-FFF2-40B4-BE49-F238E27FC236}">
                <a16:creationId xmlns:a16="http://schemas.microsoft.com/office/drawing/2014/main" id="{CD0736A6-0224-2948-8152-5BD4518A295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835277" y="344394"/>
            <a:ext cx="1088291" cy="1191780"/>
          </a:xfrm>
          <a:prstGeom prst="rect">
            <a:avLst/>
          </a:prstGeom>
          <a:ln>
            <a:noFill/>
          </a:ln>
        </p:spPr>
      </p:pic>
      <p:pic>
        <p:nvPicPr>
          <p:cNvPr id="10" name="Picture 9" descr="A close up of a logo&#10;&#10;Description generated with very high confidence">
            <a:extLst>
              <a:ext uri="{FF2B5EF4-FFF2-40B4-BE49-F238E27FC236}">
                <a16:creationId xmlns:a16="http://schemas.microsoft.com/office/drawing/2014/main" id="{01C72385-ED72-A44B-88B7-D77059357A4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426267" y="376902"/>
            <a:ext cx="1116842" cy="1067703"/>
          </a:xfrm>
          <a:prstGeom prst="rect">
            <a:avLst/>
          </a:prstGeom>
          <a:ln>
            <a:noFill/>
          </a:ln>
        </p:spPr>
      </p:pic>
      <p:pic>
        <p:nvPicPr>
          <p:cNvPr id="12" name="Picture 11" descr="A screenshot of a cell phone&#10;&#10;Description generated with very high confidence">
            <a:extLst>
              <a:ext uri="{FF2B5EF4-FFF2-40B4-BE49-F238E27FC236}">
                <a16:creationId xmlns:a16="http://schemas.microsoft.com/office/drawing/2014/main" id="{DD80DC28-814A-BF43-B060-F3833AE7530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955801" y="459829"/>
            <a:ext cx="865596" cy="1002432"/>
          </a:xfrm>
          <a:prstGeom prst="rect">
            <a:avLst/>
          </a:prstGeom>
          <a:ln>
            <a:noFill/>
          </a:ln>
        </p:spPr>
      </p:pic>
      <p:pic>
        <p:nvPicPr>
          <p:cNvPr id="13" name="Picture 12">
            <a:extLst>
              <a:ext uri="{FF2B5EF4-FFF2-40B4-BE49-F238E27FC236}">
                <a16:creationId xmlns:a16="http://schemas.microsoft.com/office/drawing/2014/main" id="{51B1B420-009C-554E-A092-5E631B6544C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8110218" y="403830"/>
            <a:ext cx="1229826" cy="1067703"/>
          </a:xfrm>
          <a:prstGeom prst="rect">
            <a:avLst/>
          </a:prstGeom>
          <a:ln>
            <a:noFill/>
          </a:ln>
        </p:spPr>
      </p:pic>
      <p:pic>
        <p:nvPicPr>
          <p:cNvPr id="14" name="Picture 13" descr="A close up of a logo&#10;&#10;Description generated with very high confidence">
            <a:extLst>
              <a:ext uri="{FF2B5EF4-FFF2-40B4-BE49-F238E27FC236}">
                <a16:creationId xmlns:a16="http://schemas.microsoft.com/office/drawing/2014/main" id="{FAB0597C-33D9-DA42-9AF1-6E2F48141760}"/>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9579347" y="376902"/>
            <a:ext cx="965360" cy="1121469"/>
          </a:xfrm>
          <a:prstGeom prst="rect">
            <a:avLst/>
          </a:prstGeom>
          <a:ln>
            <a:noFill/>
          </a:ln>
        </p:spPr>
      </p:pic>
      <mc:AlternateContent xmlns:mc="http://schemas.openxmlformats.org/markup-compatibility/2006" xmlns:p14="http://schemas.microsoft.com/office/powerpoint/2010/main">
        <mc:Choice Requires="p14">
          <p:contentPart p14:bwMode="auto" r:id="rId11">
            <p14:nvContentPartPr>
              <p14:cNvPr id="2" name="Ink 1">
                <a:extLst>
                  <a:ext uri="{FF2B5EF4-FFF2-40B4-BE49-F238E27FC236}">
                    <a16:creationId xmlns:a16="http://schemas.microsoft.com/office/drawing/2014/main" id="{3CB3D741-0917-8648-8DF2-9C1AF7B8D775}"/>
                  </a:ext>
                </a:extLst>
              </p14:cNvPr>
              <p14:cNvContentPartPr/>
              <p14:nvPr/>
            </p14:nvContentPartPr>
            <p14:xfrm>
              <a:off x="2020469" y="1193768"/>
              <a:ext cx="45719" cy="45719"/>
            </p14:xfrm>
          </p:contentPart>
        </mc:Choice>
        <mc:Fallback xmlns="">
          <p:pic>
            <p:nvPicPr>
              <p:cNvPr id="2" name="Ink 1">
                <a:extLst>
                  <a:ext uri="{FF2B5EF4-FFF2-40B4-BE49-F238E27FC236}">
                    <a16:creationId xmlns:a16="http://schemas.microsoft.com/office/drawing/2014/main" id="{3CB3D741-0917-8648-8DF2-9C1AF7B8D775}"/>
                  </a:ext>
                </a:extLst>
              </p:cNvPr>
              <p:cNvPicPr/>
              <p:nvPr/>
            </p:nvPicPr>
            <p:blipFill>
              <a:blip r:embed="rId14"/>
              <a:stretch>
                <a:fillRect/>
              </a:stretch>
            </p:blipFill>
            <p:spPr>
              <a:xfrm>
                <a:off x="-219762" y="-1046463"/>
                <a:ext cx="4571900" cy="4571900"/>
              </a:xfrm>
              <a:prstGeom prst="rect">
                <a:avLst/>
              </a:prstGeom>
            </p:spPr>
          </p:pic>
        </mc:Fallback>
      </mc:AlternateContent>
    </p:spTree>
    <p:extLst>
      <p:ext uri="{BB962C8B-B14F-4D97-AF65-F5344CB8AC3E}">
        <p14:creationId xmlns:p14="http://schemas.microsoft.com/office/powerpoint/2010/main" val="3744853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4AB1E-0626-4637-8288-A85A8983EB72}"/>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id="{00560D64-ED8A-9F4B-91D2-5516B6B87C0A}"/>
              </a:ext>
            </a:extLst>
          </p:cNvPr>
          <p:cNvSpPr txBox="1"/>
          <p:nvPr/>
        </p:nvSpPr>
        <p:spPr>
          <a:xfrm>
            <a:off x="925285" y="1536174"/>
            <a:ext cx="10341429" cy="3785652"/>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All child protection challenges are based </a:t>
            </a:r>
          </a:p>
          <a:p>
            <a:pPr algn="ctr">
              <a:defRPr/>
            </a:pPr>
            <a:r>
              <a:rPr lang="en-ZA" sz="6000" b="1" dirty="0">
                <a:solidFill>
                  <a:prstClr val="white"/>
                </a:solidFill>
                <a:latin typeface="Century Gothic" panose="020B0502020202020204" pitchFamily="34" charset="0"/>
                <a:ea typeface="MS PGothic" panose="020B0600070205080204" pitchFamily="34" charset="-128"/>
              </a:rPr>
              <a:t>on some form of disempowerment</a:t>
            </a:r>
          </a:p>
        </p:txBody>
      </p:sp>
    </p:spTree>
    <p:extLst>
      <p:ext uri="{BB962C8B-B14F-4D97-AF65-F5344CB8AC3E}">
        <p14:creationId xmlns:p14="http://schemas.microsoft.com/office/powerpoint/2010/main" val="274183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8" name="Picture 17" descr="A close up of a logo&#10;&#10;Description generated with very high confidence">
            <a:extLst>
              <a:ext uri="{FF2B5EF4-FFF2-40B4-BE49-F238E27FC236}">
                <a16:creationId xmlns:a16="http://schemas.microsoft.com/office/drawing/2014/main" id="{01F341FD-044E-487B-90AB-3DD2B7B457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92043" y="1541950"/>
            <a:ext cx="1387308" cy="2868751"/>
          </a:xfrm>
          <a:prstGeom prst="rect">
            <a:avLst/>
          </a:prstGeom>
          <a:ln>
            <a:noFill/>
          </a:ln>
        </p:spPr>
      </p:pic>
      <p:pic>
        <p:nvPicPr>
          <p:cNvPr id="19" name="Picture 18" descr="A close up of a logo&#10;&#10;Description generated with very high confidence">
            <a:extLst>
              <a:ext uri="{FF2B5EF4-FFF2-40B4-BE49-F238E27FC236}">
                <a16:creationId xmlns:a16="http://schemas.microsoft.com/office/drawing/2014/main" id="{29986175-68B0-4362-8817-1500F4AE033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670583" y="2656479"/>
            <a:ext cx="1070828" cy="1597857"/>
          </a:xfrm>
          <a:prstGeom prst="rect">
            <a:avLst/>
          </a:prstGeom>
          <a:ln>
            <a:noFill/>
          </a:ln>
        </p:spPr>
      </p:pic>
      <p:pic>
        <p:nvPicPr>
          <p:cNvPr id="20" name="Picture 19">
            <a:extLst>
              <a:ext uri="{FF2B5EF4-FFF2-40B4-BE49-F238E27FC236}">
                <a16:creationId xmlns:a16="http://schemas.microsoft.com/office/drawing/2014/main" id="{F014BB29-EB10-481F-B3BC-CE09A3CD3C2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906999" y="3843268"/>
            <a:ext cx="2167557" cy="2342188"/>
          </a:xfrm>
          <a:prstGeom prst="rect">
            <a:avLst/>
          </a:prstGeom>
          <a:noFill/>
          <a:ln>
            <a:noFill/>
          </a:ln>
        </p:spPr>
      </p:pic>
      <p:sp>
        <p:nvSpPr>
          <p:cNvPr id="6" name="TextBox 5">
            <a:extLst>
              <a:ext uri="{FF2B5EF4-FFF2-40B4-BE49-F238E27FC236}">
                <a16:creationId xmlns:a16="http://schemas.microsoft.com/office/drawing/2014/main" id="{C7630E48-95FA-4130-9837-80BC2FCE60ED}"/>
              </a:ext>
            </a:extLst>
          </p:cNvPr>
          <p:cNvSpPr txBox="1"/>
          <p:nvPr/>
        </p:nvSpPr>
        <p:spPr>
          <a:xfrm>
            <a:off x="1567502" y="374487"/>
            <a:ext cx="9144000" cy="861774"/>
          </a:xfrm>
          <a:prstGeom prst="rect">
            <a:avLst/>
          </a:prstGeom>
          <a:noFill/>
        </p:spPr>
        <p:txBody>
          <a:bodyPr wrap="square">
            <a:spAutoFit/>
          </a:bodyPr>
          <a:lstStyle/>
          <a:p>
            <a:pPr algn="ctr">
              <a:defRPr/>
            </a:pPr>
            <a:r>
              <a:rPr lang="en-ZA" sz="5000" b="1" dirty="0">
                <a:solidFill>
                  <a:schemeClr val="bg1"/>
                </a:solidFill>
                <a:latin typeface="Century Gothic" panose="020B0502020202020204" pitchFamily="34" charset="0"/>
                <a:ea typeface="MS PGothic" panose="020B0600070205080204" pitchFamily="34" charset="-128"/>
              </a:rPr>
              <a:t>Why is it important?</a:t>
            </a:r>
          </a:p>
        </p:txBody>
      </p:sp>
      <p:sp>
        <p:nvSpPr>
          <p:cNvPr id="7" name="TextBox 6">
            <a:extLst>
              <a:ext uri="{FF2B5EF4-FFF2-40B4-BE49-F238E27FC236}">
                <a16:creationId xmlns:a16="http://schemas.microsoft.com/office/drawing/2014/main" id="{741855AF-3841-401F-ACA3-05D40D404435}"/>
              </a:ext>
            </a:extLst>
          </p:cNvPr>
          <p:cNvSpPr txBox="1"/>
          <p:nvPr/>
        </p:nvSpPr>
        <p:spPr>
          <a:xfrm>
            <a:off x="2845777" y="1665604"/>
            <a:ext cx="2529840" cy="523220"/>
          </a:xfrm>
          <a:prstGeom prst="rect">
            <a:avLst/>
          </a:prstGeom>
          <a:noFill/>
        </p:spPr>
        <p:txBody>
          <a:bodyPr wrap="square">
            <a:spAutoFit/>
          </a:bodyPr>
          <a:lstStyle/>
          <a:p>
            <a:pPr algn="ctr">
              <a:defRPr/>
            </a:pPr>
            <a:r>
              <a:rPr lang="en-ZA" sz="2800" b="1" i="1" dirty="0">
                <a:solidFill>
                  <a:schemeClr val="bg1"/>
                </a:solidFill>
                <a:latin typeface="Century Gothic" panose="020B0502020202020204" pitchFamily="34" charset="0"/>
                <a:ea typeface="MS PGothic" panose="020B0600070205080204" pitchFamily="34" charset="-128"/>
              </a:rPr>
              <a:t>depression</a:t>
            </a:r>
          </a:p>
        </p:txBody>
      </p:sp>
      <p:sp>
        <p:nvSpPr>
          <p:cNvPr id="8" name="TextBox 7">
            <a:extLst>
              <a:ext uri="{FF2B5EF4-FFF2-40B4-BE49-F238E27FC236}">
                <a16:creationId xmlns:a16="http://schemas.microsoft.com/office/drawing/2014/main" id="{AB0DB92F-2652-45F8-A158-1A65A9132674}"/>
              </a:ext>
            </a:extLst>
          </p:cNvPr>
          <p:cNvSpPr txBox="1"/>
          <p:nvPr/>
        </p:nvSpPr>
        <p:spPr>
          <a:xfrm>
            <a:off x="1292789" y="2153060"/>
            <a:ext cx="1736559" cy="523220"/>
          </a:xfrm>
          <a:prstGeom prst="rect">
            <a:avLst/>
          </a:prstGeom>
          <a:noFill/>
        </p:spPr>
        <p:txBody>
          <a:bodyPr wrap="square">
            <a:spAutoFit/>
          </a:bodyPr>
          <a:lstStyle/>
          <a:p>
            <a:pPr algn="ctr">
              <a:defRPr/>
            </a:pPr>
            <a:r>
              <a:rPr lang="en-ZA" sz="2800" b="1" i="1" dirty="0">
                <a:solidFill>
                  <a:schemeClr val="bg1"/>
                </a:solidFill>
                <a:latin typeface="Century Gothic" panose="020B0502020202020204" pitchFamily="34" charset="0"/>
                <a:ea typeface="MS PGothic" panose="020B0600070205080204" pitchFamily="34" charset="-128"/>
              </a:rPr>
              <a:t>anxiety</a:t>
            </a:r>
          </a:p>
        </p:txBody>
      </p:sp>
      <p:sp>
        <p:nvSpPr>
          <p:cNvPr id="9" name="TextBox 8">
            <a:extLst>
              <a:ext uri="{FF2B5EF4-FFF2-40B4-BE49-F238E27FC236}">
                <a16:creationId xmlns:a16="http://schemas.microsoft.com/office/drawing/2014/main" id="{0F265277-D580-4F92-AF14-3750518E12F2}"/>
              </a:ext>
            </a:extLst>
          </p:cNvPr>
          <p:cNvSpPr txBox="1"/>
          <p:nvPr/>
        </p:nvSpPr>
        <p:spPr>
          <a:xfrm>
            <a:off x="8688609" y="2129127"/>
            <a:ext cx="2053838" cy="1384995"/>
          </a:xfrm>
          <a:prstGeom prst="rect">
            <a:avLst/>
          </a:prstGeom>
          <a:noFill/>
        </p:spPr>
        <p:txBody>
          <a:bodyPr wrap="square">
            <a:spAutoFit/>
          </a:bodyPr>
          <a:lstStyle/>
          <a:p>
            <a:pPr algn="ctr">
              <a:defRPr/>
            </a:pPr>
            <a:r>
              <a:rPr lang="en-ZA" sz="2800" b="1" i="1" dirty="0">
                <a:solidFill>
                  <a:schemeClr val="bg1"/>
                </a:solidFill>
                <a:latin typeface="Century Gothic" panose="020B0502020202020204" pitchFamily="34" charset="0"/>
                <a:ea typeface="MS PGothic" panose="020B0600070205080204" pitchFamily="34" charset="-128"/>
              </a:rPr>
              <a:t>post traumatic stress</a:t>
            </a:r>
          </a:p>
        </p:txBody>
      </p:sp>
      <p:sp>
        <p:nvSpPr>
          <p:cNvPr id="10" name="TextBox 9">
            <a:extLst>
              <a:ext uri="{FF2B5EF4-FFF2-40B4-BE49-F238E27FC236}">
                <a16:creationId xmlns:a16="http://schemas.microsoft.com/office/drawing/2014/main" id="{36D56BA8-E793-42F4-9738-16C996A0BF8C}"/>
              </a:ext>
            </a:extLst>
          </p:cNvPr>
          <p:cNvSpPr txBox="1"/>
          <p:nvPr/>
        </p:nvSpPr>
        <p:spPr>
          <a:xfrm>
            <a:off x="4053844" y="3363519"/>
            <a:ext cx="2618339" cy="954107"/>
          </a:xfrm>
          <a:prstGeom prst="rect">
            <a:avLst/>
          </a:prstGeom>
          <a:noFill/>
        </p:spPr>
        <p:txBody>
          <a:bodyPr wrap="square">
            <a:spAutoFit/>
          </a:bodyPr>
          <a:lstStyle/>
          <a:p>
            <a:pPr algn="ctr">
              <a:defRPr/>
            </a:pPr>
            <a:r>
              <a:rPr lang="en-ZA" sz="2800" b="1" i="1" dirty="0">
                <a:solidFill>
                  <a:schemeClr val="bg1"/>
                </a:solidFill>
                <a:latin typeface="Century Gothic" panose="020B0502020202020204" pitchFamily="34" charset="0"/>
                <a:ea typeface="MS PGothic" panose="020B0600070205080204" pitchFamily="34" charset="-128"/>
              </a:rPr>
              <a:t>substance abuse</a:t>
            </a:r>
          </a:p>
        </p:txBody>
      </p:sp>
      <p:sp>
        <p:nvSpPr>
          <p:cNvPr id="11" name="TextBox 10">
            <a:extLst>
              <a:ext uri="{FF2B5EF4-FFF2-40B4-BE49-F238E27FC236}">
                <a16:creationId xmlns:a16="http://schemas.microsoft.com/office/drawing/2014/main" id="{B0501996-690A-4BB0-BA1F-26A047E99613}"/>
              </a:ext>
            </a:extLst>
          </p:cNvPr>
          <p:cNvSpPr txBox="1"/>
          <p:nvPr/>
        </p:nvSpPr>
        <p:spPr>
          <a:xfrm>
            <a:off x="3758319" y="2477432"/>
            <a:ext cx="1882119" cy="523220"/>
          </a:xfrm>
          <a:prstGeom prst="rect">
            <a:avLst/>
          </a:prstGeom>
          <a:noFill/>
        </p:spPr>
        <p:txBody>
          <a:bodyPr wrap="square">
            <a:spAutoFit/>
          </a:bodyPr>
          <a:lstStyle/>
          <a:p>
            <a:pPr algn="ctr">
              <a:defRPr/>
            </a:pPr>
            <a:r>
              <a:rPr lang="en-ZA" sz="2800" b="1" i="1" dirty="0">
                <a:solidFill>
                  <a:schemeClr val="bg1"/>
                </a:solidFill>
                <a:latin typeface="Century Gothic" panose="020B0502020202020204" pitchFamily="34" charset="0"/>
                <a:ea typeface="MS PGothic" panose="020B0600070205080204" pitchFamily="34" charset="-128"/>
              </a:rPr>
              <a:t>suicide</a:t>
            </a:r>
          </a:p>
        </p:txBody>
      </p:sp>
      <p:sp>
        <p:nvSpPr>
          <p:cNvPr id="12" name="TextBox 11">
            <a:extLst>
              <a:ext uri="{FF2B5EF4-FFF2-40B4-BE49-F238E27FC236}">
                <a16:creationId xmlns:a16="http://schemas.microsoft.com/office/drawing/2014/main" id="{07B4A3E6-9166-4C36-BEA9-33AA56943A92}"/>
              </a:ext>
            </a:extLst>
          </p:cNvPr>
          <p:cNvSpPr txBox="1"/>
          <p:nvPr/>
        </p:nvSpPr>
        <p:spPr>
          <a:xfrm>
            <a:off x="6966704" y="4931844"/>
            <a:ext cx="2618339" cy="954107"/>
          </a:xfrm>
          <a:prstGeom prst="rect">
            <a:avLst/>
          </a:prstGeom>
          <a:noFill/>
        </p:spPr>
        <p:txBody>
          <a:bodyPr wrap="square">
            <a:spAutoFit/>
          </a:bodyPr>
          <a:lstStyle/>
          <a:p>
            <a:pPr algn="ctr">
              <a:defRPr/>
            </a:pPr>
            <a:r>
              <a:rPr lang="en-ZA" sz="2800" b="1" i="1" dirty="0">
                <a:solidFill>
                  <a:schemeClr val="bg1"/>
                </a:solidFill>
                <a:latin typeface="Century Gothic" panose="020B0502020202020204" pitchFamily="34" charset="0"/>
                <a:ea typeface="MS PGothic" panose="020B0600070205080204" pitchFamily="34" charset="-128"/>
              </a:rPr>
              <a:t>risky sexual behaviour</a:t>
            </a:r>
          </a:p>
        </p:txBody>
      </p:sp>
      <p:sp>
        <p:nvSpPr>
          <p:cNvPr id="13" name="TextBox 12">
            <a:extLst>
              <a:ext uri="{FF2B5EF4-FFF2-40B4-BE49-F238E27FC236}">
                <a16:creationId xmlns:a16="http://schemas.microsoft.com/office/drawing/2014/main" id="{3D3AAFA5-1637-4F8D-8AA8-2F6B94BC9F9D}"/>
              </a:ext>
            </a:extLst>
          </p:cNvPr>
          <p:cNvSpPr txBox="1"/>
          <p:nvPr/>
        </p:nvSpPr>
        <p:spPr>
          <a:xfrm>
            <a:off x="5509885" y="2322605"/>
            <a:ext cx="2618339" cy="954107"/>
          </a:xfrm>
          <a:prstGeom prst="rect">
            <a:avLst/>
          </a:prstGeom>
          <a:noFill/>
        </p:spPr>
        <p:txBody>
          <a:bodyPr wrap="square">
            <a:spAutoFit/>
          </a:bodyPr>
          <a:lstStyle/>
          <a:p>
            <a:pPr algn="ctr">
              <a:defRPr/>
            </a:pPr>
            <a:r>
              <a:rPr lang="en-ZA" sz="2800" b="1" i="1" dirty="0">
                <a:solidFill>
                  <a:schemeClr val="bg1"/>
                </a:solidFill>
                <a:latin typeface="Century Gothic" panose="020B0502020202020204" pitchFamily="34" charset="0"/>
                <a:ea typeface="MS PGothic" panose="020B0600070205080204" pitchFamily="34" charset="-128"/>
              </a:rPr>
              <a:t>learning disorders</a:t>
            </a:r>
          </a:p>
        </p:txBody>
      </p:sp>
      <p:sp>
        <p:nvSpPr>
          <p:cNvPr id="14" name="TextBox 13">
            <a:extLst>
              <a:ext uri="{FF2B5EF4-FFF2-40B4-BE49-F238E27FC236}">
                <a16:creationId xmlns:a16="http://schemas.microsoft.com/office/drawing/2014/main" id="{71FA90F0-1510-4F46-95BE-9CDDF1A79714}"/>
              </a:ext>
            </a:extLst>
          </p:cNvPr>
          <p:cNvSpPr txBox="1"/>
          <p:nvPr/>
        </p:nvSpPr>
        <p:spPr>
          <a:xfrm>
            <a:off x="8481523" y="4036375"/>
            <a:ext cx="3048633" cy="954107"/>
          </a:xfrm>
          <a:prstGeom prst="rect">
            <a:avLst/>
          </a:prstGeom>
          <a:noFill/>
        </p:spPr>
        <p:txBody>
          <a:bodyPr wrap="square">
            <a:spAutoFit/>
          </a:bodyPr>
          <a:lstStyle/>
          <a:p>
            <a:pPr algn="ctr">
              <a:defRPr/>
            </a:pPr>
            <a:r>
              <a:rPr lang="en-ZA" sz="2800" b="1" i="1" dirty="0">
                <a:solidFill>
                  <a:schemeClr val="bg1"/>
                </a:solidFill>
                <a:latin typeface="Century Gothic" panose="020B0502020202020204" pitchFamily="34" charset="0"/>
                <a:ea typeface="MS PGothic" panose="020B0600070205080204" pitchFamily="34" charset="-128"/>
              </a:rPr>
              <a:t>developmental challenges</a:t>
            </a:r>
          </a:p>
        </p:txBody>
      </p:sp>
      <p:sp>
        <p:nvSpPr>
          <p:cNvPr id="15" name="TextBox 14">
            <a:extLst>
              <a:ext uri="{FF2B5EF4-FFF2-40B4-BE49-F238E27FC236}">
                <a16:creationId xmlns:a16="http://schemas.microsoft.com/office/drawing/2014/main" id="{9B6FFA89-FC75-4C93-A697-A4BB3F33781B}"/>
              </a:ext>
            </a:extLst>
          </p:cNvPr>
          <p:cNvSpPr txBox="1"/>
          <p:nvPr/>
        </p:nvSpPr>
        <p:spPr>
          <a:xfrm>
            <a:off x="925719" y="4677654"/>
            <a:ext cx="3048633" cy="954107"/>
          </a:xfrm>
          <a:prstGeom prst="rect">
            <a:avLst/>
          </a:prstGeom>
          <a:noFill/>
        </p:spPr>
        <p:txBody>
          <a:bodyPr wrap="square">
            <a:spAutoFit/>
          </a:bodyPr>
          <a:lstStyle/>
          <a:p>
            <a:pPr algn="ctr">
              <a:defRPr/>
            </a:pPr>
            <a:r>
              <a:rPr lang="en-ZA" sz="2800" b="1" i="1" dirty="0">
                <a:solidFill>
                  <a:schemeClr val="bg1"/>
                </a:solidFill>
                <a:latin typeface="Century Gothic" panose="020B0502020202020204" pitchFamily="34" charset="0"/>
                <a:ea typeface="MS PGothic" panose="020B0600070205080204" pitchFamily="34" charset="-128"/>
              </a:rPr>
              <a:t>poor self regulation</a:t>
            </a:r>
          </a:p>
        </p:txBody>
      </p:sp>
      <p:sp>
        <p:nvSpPr>
          <p:cNvPr id="16" name="TextBox 15">
            <a:extLst>
              <a:ext uri="{FF2B5EF4-FFF2-40B4-BE49-F238E27FC236}">
                <a16:creationId xmlns:a16="http://schemas.microsoft.com/office/drawing/2014/main" id="{56277141-EC5C-4A7E-BAEC-1D91195FA561}"/>
              </a:ext>
            </a:extLst>
          </p:cNvPr>
          <p:cNvSpPr txBox="1"/>
          <p:nvPr/>
        </p:nvSpPr>
        <p:spPr>
          <a:xfrm>
            <a:off x="953845" y="3263400"/>
            <a:ext cx="1477175" cy="954107"/>
          </a:xfrm>
          <a:prstGeom prst="rect">
            <a:avLst/>
          </a:prstGeom>
          <a:noFill/>
          <a:ln>
            <a:noFill/>
          </a:ln>
        </p:spPr>
        <p:txBody>
          <a:bodyPr wrap="square">
            <a:spAutoFit/>
          </a:bodyPr>
          <a:lstStyle/>
          <a:p>
            <a:pPr algn="ctr">
              <a:defRPr/>
            </a:pPr>
            <a:r>
              <a:rPr lang="en-ZA" sz="2800" b="1" i="1" dirty="0">
                <a:solidFill>
                  <a:schemeClr val="bg1"/>
                </a:solidFill>
                <a:latin typeface="Century Gothic" panose="020B0502020202020204" pitchFamily="34" charset="0"/>
                <a:ea typeface="MS PGothic" panose="020B0600070205080204" pitchFamily="34" charset="-128"/>
              </a:rPr>
              <a:t>toxic stress</a:t>
            </a:r>
          </a:p>
        </p:txBody>
      </p:sp>
      <p:sp>
        <p:nvSpPr>
          <p:cNvPr id="17" name="TextBox 16">
            <a:extLst>
              <a:ext uri="{FF2B5EF4-FFF2-40B4-BE49-F238E27FC236}">
                <a16:creationId xmlns:a16="http://schemas.microsoft.com/office/drawing/2014/main" id="{0DAF81A2-25EE-4DB7-BB6D-94C9A83DBCF9}"/>
              </a:ext>
            </a:extLst>
          </p:cNvPr>
          <p:cNvSpPr txBox="1"/>
          <p:nvPr/>
        </p:nvSpPr>
        <p:spPr>
          <a:xfrm>
            <a:off x="3235347" y="4317626"/>
            <a:ext cx="2019615" cy="523220"/>
          </a:xfrm>
          <a:prstGeom prst="rect">
            <a:avLst/>
          </a:prstGeom>
          <a:noFill/>
        </p:spPr>
        <p:txBody>
          <a:bodyPr wrap="square">
            <a:spAutoFit/>
          </a:bodyPr>
          <a:lstStyle/>
          <a:p>
            <a:pPr algn="ctr">
              <a:defRPr/>
            </a:pPr>
            <a:r>
              <a:rPr lang="en-ZA" sz="2800" b="1" i="1" dirty="0">
                <a:solidFill>
                  <a:schemeClr val="bg1"/>
                </a:solidFill>
                <a:latin typeface="Century Gothic" panose="020B0502020202020204" pitchFamily="34" charset="0"/>
                <a:ea typeface="MS PGothic" panose="020B0600070205080204" pitchFamily="34" charset="-128"/>
              </a:rPr>
              <a:t>violence</a:t>
            </a:r>
          </a:p>
        </p:txBody>
      </p:sp>
      <p:pic>
        <p:nvPicPr>
          <p:cNvPr id="22" name="Picture 6">
            <a:extLst>
              <a:ext uri="{FF2B5EF4-FFF2-40B4-BE49-F238E27FC236}">
                <a16:creationId xmlns:a16="http://schemas.microsoft.com/office/drawing/2014/main" id="{AFC86A66-BE14-47F8-9E7A-97F1666C3C1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bwMode="auto">
          <a:xfrm>
            <a:off x="10846335" y="533900"/>
            <a:ext cx="605415" cy="542948"/>
          </a:xfrm>
          <a:prstGeom prst="rect">
            <a:avLst/>
          </a:prstGeom>
          <a:solidFill>
            <a:srgbClr val="FCC916"/>
          </a:solidFill>
          <a:ln>
            <a:noFill/>
          </a:ln>
        </p:spPr>
      </p:pic>
    </p:spTree>
    <p:extLst>
      <p:ext uri="{BB962C8B-B14F-4D97-AF65-F5344CB8AC3E}">
        <p14:creationId xmlns:p14="http://schemas.microsoft.com/office/powerpoint/2010/main" val="2313375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8C9749-A268-8B4A-8087-CC75F7104F61}"/>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graphicFrame>
        <p:nvGraphicFramePr>
          <p:cNvPr id="4" name="Content Placeholder 3">
            <a:extLst>
              <a:ext uri="{FF2B5EF4-FFF2-40B4-BE49-F238E27FC236}">
                <a16:creationId xmlns:a16="http://schemas.microsoft.com/office/drawing/2014/main" id="{278205C0-2B11-4355-9894-6D45ABCC880A}"/>
              </a:ext>
            </a:extLst>
          </p:cNvPr>
          <p:cNvGraphicFramePr>
            <a:graphicFrameLocks noGrp="1"/>
          </p:cNvGraphicFramePr>
          <p:nvPr>
            <p:ph idx="1"/>
            <p:extLst>
              <p:ext uri="{D42A27DB-BD31-4B8C-83A1-F6EECF244321}">
                <p14:modId xmlns:p14="http://schemas.microsoft.com/office/powerpoint/2010/main" val="419923006"/>
              </p:ext>
            </p:extLst>
          </p:nvPr>
        </p:nvGraphicFramePr>
        <p:xfrm>
          <a:off x="490845" y="472273"/>
          <a:ext cx="11210310" cy="5913453"/>
        </p:xfrm>
        <a:graphic>
          <a:graphicData uri="http://schemas.openxmlformats.org/drawingml/2006/table">
            <a:tbl>
              <a:tblPr firstRow="1" bandRow="1">
                <a:tableStyleId>{5C22544A-7EE6-4342-B048-85BDC9FD1C3A}</a:tableStyleId>
              </a:tblPr>
              <a:tblGrid>
                <a:gridCol w="1868385">
                  <a:extLst>
                    <a:ext uri="{9D8B030D-6E8A-4147-A177-3AD203B41FA5}">
                      <a16:colId xmlns:a16="http://schemas.microsoft.com/office/drawing/2014/main" val="20000"/>
                    </a:ext>
                  </a:extLst>
                </a:gridCol>
                <a:gridCol w="1868385">
                  <a:extLst>
                    <a:ext uri="{9D8B030D-6E8A-4147-A177-3AD203B41FA5}">
                      <a16:colId xmlns:a16="http://schemas.microsoft.com/office/drawing/2014/main" val="20001"/>
                    </a:ext>
                  </a:extLst>
                </a:gridCol>
                <a:gridCol w="1868385">
                  <a:extLst>
                    <a:ext uri="{9D8B030D-6E8A-4147-A177-3AD203B41FA5}">
                      <a16:colId xmlns:a16="http://schemas.microsoft.com/office/drawing/2014/main" val="20002"/>
                    </a:ext>
                  </a:extLst>
                </a:gridCol>
                <a:gridCol w="1868385">
                  <a:extLst>
                    <a:ext uri="{9D8B030D-6E8A-4147-A177-3AD203B41FA5}">
                      <a16:colId xmlns:a16="http://schemas.microsoft.com/office/drawing/2014/main" val="20003"/>
                    </a:ext>
                  </a:extLst>
                </a:gridCol>
                <a:gridCol w="1868385">
                  <a:extLst>
                    <a:ext uri="{9D8B030D-6E8A-4147-A177-3AD203B41FA5}">
                      <a16:colId xmlns:a16="http://schemas.microsoft.com/office/drawing/2014/main" val="20004"/>
                    </a:ext>
                  </a:extLst>
                </a:gridCol>
                <a:gridCol w="1868385">
                  <a:extLst>
                    <a:ext uri="{9D8B030D-6E8A-4147-A177-3AD203B41FA5}">
                      <a16:colId xmlns:a16="http://schemas.microsoft.com/office/drawing/2014/main" val="20005"/>
                    </a:ext>
                  </a:extLst>
                </a:gridCol>
              </a:tblGrid>
              <a:tr h="652473">
                <a:tc>
                  <a:txBody>
                    <a:bodyPr/>
                    <a:lstStyle/>
                    <a:p>
                      <a:pPr algn="ctr"/>
                      <a:r>
                        <a:rPr lang="en-ZA" sz="1200" b="0" dirty="0">
                          <a:solidFill>
                            <a:schemeClr val="tx1"/>
                          </a:solidFill>
                          <a:latin typeface="Arial" panose="020B0604020202020204" pitchFamily="34" charset="0"/>
                          <a:cs typeface="Arial" panose="020B0604020202020204" pitchFamily="34" charset="0"/>
                        </a:rPr>
                        <a:t>NEGLECT &amp;   </a:t>
                      </a:r>
                    </a:p>
                    <a:p>
                      <a:pPr algn="ctr"/>
                      <a:r>
                        <a:rPr lang="en-ZA" sz="1200" b="0" dirty="0">
                          <a:solidFill>
                            <a:schemeClr val="tx1"/>
                          </a:solidFill>
                          <a:latin typeface="Arial" panose="020B0604020202020204" pitchFamily="34" charset="0"/>
                          <a:cs typeface="Arial" panose="020B0604020202020204" pitchFamily="34" charset="0"/>
                        </a:rPr>
                        <a:t>NON-DELIVERY</a:t>
                      </a: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Lack</a:t>
                      </a:r>
                      <a:r>
                        <a:rPr lang="en-ZA" sz="1200" b="0" baseline="0" dirty="0">
                          <a:solidFill>
                            <a:schemeClr val="tx1"/>
                          </a:solidFill>
                          <a:latin typeface="Arial" panose="020B0604020202020204" pitchFamily="34" charset="0"/>
                          <a:cs typeface="Arial" panose="020B0604020202020204" pitchFamily="34" charset="0"/>
                        </a:rPr>
                        <a:t> of or no infrastructure, resources or service delivery</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Lack</a:t>
                      </a:r>
                      <a:r>
                        <a:rPr lang="en-ZA" sz="1200" b="0" baseline="0" dirty="0">
                          <a:solidFill>
                            <a:schemeClr val="tx1"/>
                          </a:solidFill>
                          <a:latin typeface="Arial" panose="020B0604020202020204" pitchFamily="34" charset="0"/>
                          <a:cs typeface="Arial" panose="020B0604020202020204" pitchFamily="34" charset="0"/>
                        </a:rPr>
                        <a:t> of social services and support to those at risk</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Lack of</a:t>
                      </a:r>
                      <a:r>
                        <a:rPr lang="en-ZA" sz="1200" b="0" baseline="0" dirty="0">
                          <a:solidFill>
                            <a:schemeClr val="tx1"/>
                          </a:solidFill>
                          <a:latin typeface="Arial" panose="020B0604020202020204" pitchFamily="34" charset="0"/>
                          <a:cs typeface="Arial" panose="020B0604020202020204" pitchFamily="34" charset="0"/>
                        </a:rPr>
                        <a:t> legislative framework and protection</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Lack of convictions or consequences for perpetrators</a:t>
                      </a: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Ongoing urbanisation</a:t>
                      </a:r>
                      <a:r>
                        <a:rPr lang="en-ZA" sz="1200" b="0" baseline="0" dirty="0">
                          <a:solidFill>
                            <a:schemeClr val="tx1"/>
                          </a:solidFill>
                          <a:latin typeface="Arial" panose="020B0604020202020204" pitchFamily="34" charset="0"/>
                          <a:cs typeface="Arial" panose="020B0604020202020204" pitchFamily="34" charset="0"/>
                        </a:rPr>
                        <a:t> and migration</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798727">
                <a:tc>
                  <a:txBody>
                    <a:bodyPr/>
                    <a:lstStyle/>
                    <a:p>
                      <a:pPr algn="ctr"/>
                      <a:r>
                        <a:rPr lang="en-ZA" sz="1200" b="0" dirty="0">
                          <a:solidFill>
                            <a:schemeClr val="tx1"/>
                          </a:solidFill>
                          <a:latin typeface="Arial" panose="020B0604020202020204" pitchFamily="34" charset="0"/>
                          <a:cs typeface="Arial" panose="020B0604020202020204" pitchFamily="34" charset="0"/>
                        </a:rPr>
                        <a:t>IGNORANCE &amp;  CORRUPTION</a:t>
                      </a: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No insight, measurement or evaluation of child protection challenges</a:t>
                      </a: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No monitoring of the quality or quantity of child protection solutions</a:t>
                      </a: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Lack</a:t>
                      </a:r>
                      <a:r>
                        <a:rPr lang="en-ZA" sz="1200" b="0" baseline="0" dirty="0">
                          <a:solidFill>
                            <a:schemeClr val="tx1"/>
                          </a:solidFill>
                          <a:latin typeface="Arial" panose="020B0604020202020204" pitchFamily="34" charset="0"/>
                          <a:cs typeface="Arial" panose="020B0604020202020204" pitchFamily="34" charset="0"/>
                        </a:rPr>
                        <a:t> of reporting of child protection challenges (due to fear or accessibility)</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Lack</a:t>
                      </a:r>
                      <a:r>
                        <a:rPr lang="en-ZA" sz="1200" b="0" baseline="0" dirty="0">
                          <a:solidFill>
                            <a:schemeClr val="tx1"/>
                          </a:solidFill>
                          <a:latin typeface="Arial" panose="020B0604020202020204" pitchFamily="34" charset="0"/>
                          <a:cs typeface="Arial" panose="020B0604020202020204" pitchFamily="34" charset="0"/>
                        </a:rPr>
                        <a:t> of awareness or agreement of what constitutes  child protection challenges</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Lack of education and understanding of what children need/want</a:t>
                      </a: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98727">
                <a:tc>
                  <a:txBody>
                    <a:bodyPr/>
                    <a:lstStyle/>
                    <a:p>
                      <a:pPr algn="ctr"/>
                      <a:r>
                        <a:rPr lang="en-ZA" sz="1200" b="0" baseline="0" dirty="0">
                          <a:solidFill>
                            <a:schemeClr val="tx1"/>
                          </a:solidFill>
                          <a:latin typeface="Arial" panose="020B0604020202020204" pitchFamily="34" charset="0"/>
                          <a:cs typeface="Arial" panose="020B0604020202020204" pitchFamily="34" charset="0"/>
                        </a:rPr>
                        <a:t> APATHY &amp; ADDICTION</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No leadership within the family</a:t>
                      </a:r>
                    </a:p>
                    <a:p>
                      <a:pPr algn="ctr"/>
                      <a:r>
                        <a:rPr lang="en-ZA" sz="1200" b="0" dirty="0">
                          <a:solidFill>
                            <a:schemeClr val="tx1"/>
                          </a:solidFill>
                          <a:latin typeface="Arial" panose="020B0604020202020204" pitchFamily="34" charset="0"/>
                          <a:cs typeface="Arial" panose="020B0604020202020204" pitchFamily="34" charset="0"/>
                        </a:rPr>
                        <a:t>(Absent mother,</a:t>
                      </a:r>
                      <a:r>
                        <a:rPr lang="en-ZA" sz="1200" b="0" baseline="0" dirty="0">
                          <a:solidFill>
                            <a:schemeClr val="tx1"/>
                          </a:solidFill>
                          <a:latin typeface="Arial" panose="020B0604020202020204" pitchFamily="34" charset="0"/>
                          <a:cs typeface="Arial" panose="020B0604020202020204" pitchFamily="34" charset="0"/>
                        </a:rPr>
                        <a:t> father or both)</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No role models or inappropriate</a:t>
                      </a:r>
                      <a:r>
                        <a:rPr lang="en-ZA" sz="1200" b="0" baseline="0" dirty="0">
                          <a:solidFill>
                            <a:schemeClr val="tx1"/>
                          </a:solidFill>
                          <a:latin typeface="Arial" panose="020B0604020202020204" pitchFamily="34" charset="0"/>
                          <a:cs typeface="Arial" panose="020B0604020202020204" pitchFamily="34" charset="0"/>
                        </a:rPr>
                        <a:t> role models &amp; Group ID</a:t>
                      </a:r>
                    </a:p>
                    <a:p>
                      <a:pPr algn="ctr"/>
                      <a:r>
                        <a:rPr lang="en-ZA" sz="1200" b="0" baseline="0" dirty="0">
                          <a:solidFill>
                            <a:schemeClr val="tx1"/>
                          </a:solidFill>
                          <a:latin typeface="Arial" panose="020B0604020202020204" pitchFamily="34" charset="0"/>
                          <a:cs typeface="Arial" panose="020B0604020202020204" pitchFamily="34" charset="0"/>
                        </a:rPr>
                        <a:t>(Gangsterism)</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No shared vision on the role of children and societies</a:t>
                      </a:r>
                      <a:r>
                        <a:rPr lang="en-ZA" sz="1200" b="0" baseline="0" dirty="0">
                          <a:solidFill>
                            <a:schemeClr val="tx1"/>
                          </a:solidFill>
                          <a:latin typeface="Arial" panose="020B0604020202020204" pitchFamily="34" charset="0"/>
                          <a:cs typeface="Arial" panose="020B0604020202020204" pitchFamily="34" charset="0"/>
                        </a:rPr>
                        <a:t> need to protect them</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Problematic view on right and wrong by leadership (political,</a:t>
                      </a:r>
                      <a:r>
                        <a:rPr lang="en-ZA" sz="1200" b="0" baseline="0" dirty="0">
                          <a:solidFill>
                            <a:schemeClr val="tx1"/>
                          </a:solidFill>
                          <a:latin typeface="Arial" panose="020B0604020202020204" pitchFamily="34" charset="0"/>
                          <a:cs typeface="Arial" panose="020B0604020202020204" pitchFamily="34" charset="0"/>
                        </a:rPr>
                        <a:t> </a:t>
                      </a:r>
                      <a:r>
                        <a:rPr lang="en-ZA" sz="1200" b="0" baseline="0" dirty="0" err="1">
                          <a:solidFill>
                            <a:schemeClr val="tx1"/>
                          </a:solidFill>
                          <a:latin typeface="Arial" panose="020B0604020202020204" pitchFamily="34" charset="0"/>
                          <a:cs typeface="Arial" panose="020B0604020202020204" pitchFamily="34" charset="0"/>
                        </a:rPr>
                        <a:t>soc</a:t>
                      </a:r>
                      <a:r>
                        <a:rPr lang="en-ZA" sz="1200" b="0" baseline="0" dirty="0">
                          <a:solidFill>
                            <a:schemeClr val="tx1"/>
                          </a:solidFill>
                          <a:latin typeface="Arial" panose="020B0604020202020204" pitchFamily="34" charset="0"/>
                          <a:cs typeface="Arial" panose="020B0604020202020204" pitchFamily="34" charset="0"/>
                        </a:rPr>
                        <a:t>, cult, religious)</a:t>
                      </a:r>
                      <a:r>
                        <a:rPr lang="en-ZA" sz="1200" b="0" dirty="0">
                          <a:solidFill>
                            <a:schemeClr val="tx1"/>
                          </a:solidFill>
                          <a:latin typeface="Arial" panose="020B0604020202020204" pitchFamily="34" charset="0"/>
                          <a:cs typeface="Arial" panose="020B0604020202020204" pitchFamily="34" charset="0"/>
                        </a:rPr>
                        <a:t> </a:t>
                      </a: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No shard vision</a:t>
                      </a:r>
                      <a:r>
                        <a:rPr lang="en-ZA" sz="1200" b="0" baseline="0" dirty="0">
                          <a:solidFill>
                            <a:schemeClr val="tx1"/>
                          </a:solidFill>
                          <a:latin typeface="Arial" panose="020B0604020202020204" pitchFamily="34" charset="0"/>
                          <a:cs typeface="Arial" panose="020B0604020202020204" pitchFamily="34" charset="0"/>
                        </a:rPr>
                        <a:t> of child rights, needs and protection</a:t>
                      </a:r>
                    </a:p>
                    <a:p>
                      <a:pPr algn="ctr"/>
                      <a:r>
                        <a:rPr lang="en-ZA" sz="1200" b="0" baseline="0" dirty="0">
                          <a:solidFill>
                            <a:schemeClr val="tx1"/>
                          </a:solidFill>
                          <a:latin typeface="Arial" panose="020B0604020202020204" pitchFamily="34" charset="0"/>
                          <a:cs typeface="Arial" panose="020B0604020202020204" pitchFamily="34" charset="0"/>
                        </a:rPr>
                        <a:t>(Best interests)</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98727">
                <a:tc>
                  <a:txBody>
                    <a:bodyPr/>
                    <a:lstStyle/>
                    <a:p>
                      <a:pPr algn="ctr"/>
                      <a:r>
                        <a:rPr lang="en-ZA" sz="1200" b="0" dirty="0">
                          <a:solidFill>
                            <a:schemeClr val="tx1"/>
                          </a:solidFill>
                          <a:latin typeface="Arial" panose="020B0604020202020204" pitchFamily="34" charset="0"/>
                          <a:cs typeface="Arial" panose="020B0604020202020204" pitchFamily="34" charset="0"/>
                        </a:rPr>
                        <a:t>ABUSE, HATE &amp; </a:t>
                      </a:r>
                    </a:p>
                    <a:p>
                      <a:pPr algn="ctr"/>
                      <a:r>
                        <a:rPr lang="en-ZA" sz="1200" b="0" dirty="0">
                          <a:solidFill>
                            <a:schemeClr val="tx1"/>
                          </a:solidFill>
                          <a:latin typeface="Arial" panose="020B0604020202020204" pitchFamily="34" charset="0"/>
                          <a:cs typeface="Arial" panose="020B0604020202020204" pitchFamily="34" charset="0"/>
                        </a:rPr>
                        <a:t>NO FORGIVENESS</a:t>
                      </a: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Fragmented</a:t>
                      </a:r>
                      <a:r>
                        <a:rPr lang="en-ZA" sz="1200" b="0" baseline="0" dirty="0">
                          <a:solidFill>
                            <a:schemeClr val="tx1"/>
                          </a:solidFill>
                          <a:latin typeface="Arial" panose="020B0604020202020204" pitchFamily="34" charset="0"/>
                          <a:cs typeface="Arial" panose="020B0604020202020204" pitchFamily="34" charset="0"/>
                        </a:rPr>
                        <a:t> families – lack of involvement and supervision (no sense of belonging)</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Abuse</a:t>
                      </a:r>
                    </a:p>
                    <a:p>
                      <a:pPr algn="ctr"/>
                      <a:r>
                        <a:rPr lang="en-ZA" sz="1200" b="0" dirty="0">
                          <a:solidFill>
                            <a:schemeClr val="tx1"/>
                          </a:solidFill>
                          <a:latin typeface="Arial" panose="020B0604020202020204" pitchFamily="34" charset="0"/>
                          <a:cs typeface="Arial" panose="020B0604020202020204" pitchFamily="34" charset="0"/>
                        </a:rPr>
                        <a:t>Parental conflict</a:t>
                      </a:r>
                    </a:p>
                    <a:p>
                      <a:pPr algn="ctr"/>
                      <a:r>
                        <a:rPr lang="en-ZA" sz="1200" b="0" dirty="0">
                          <a:solidFill>
                            <a:schemeClr val="tx1"/>
                          </a:solidFill>
                          <a:latin typeface="Arial" panose="020B0604020202020204" pitchFamily="34" charset="0"/>
                          <a:cs typeface="Arial" panose="020B0604020202020204" pitchFamily="34" charset="0"/>
                        </a:rPr>
                        <a:t>Domestic</a:t>
                      </a:r>
                      <a:r>
                        <a:rPr lang="en-ZA" sz="1200" b="0" baseline="0" dirty="0">
                          <a:solidFill>
                            <a:schemeClr val="tx1"/>
                          </a:solidFill>
                          <a:latin typeface="Arial" panose="020B0604020202020204" pitchFamily="34" charset="0"/>
                          <a:cs typeface="Arial" panose="020B0604020202020204" pitchFamily="34" charset="0"/>
                        </a:rPr>
                        <a:t> violence</a:t>
                      </a: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Inability to forgive</a:t>
                      </a:r>
                      <a:r>
                        <a:rPr lang="en-ZA" sz="1200" b="0" baseline="0" dirty="0">
                          <a:solidFill>
                            <a:schemeClr val="tx1"/>
                          </a:solidFill>
                          <a:latin typeface="Arial" panose="020B0604020202020204" pitchFamily="34" charset="0"/>
                          <a:cs typeface="Arial" panose="020B0604020202020204" pitchFamily="34" charset="0"/>
                        </a:rPr>
                        <a:t> and the desire for revenge</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Children socialised into violence</a:t>
                      </a:r>
                      <a:r>
                        <a:rPr lang="en-ZA" sz="1200" b="0" baseline="0" dirty="0">
                          <a:solidFill>
                            <a:schemeClr val="tx1"/>
                          </a:solidFill>
                          <a:latin typeface="Arial" panose="020B0604020202020204" pitchFamily="34" charset="0"/>
                          <a:cs typeface="Arial" panose="020B0604020202020204" pitchFamily="34" charset="0"/>
                        </a:rPr>
                        <a:t> as primary means to resolve conflict</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Unable</a:t>
                      </a:r>
                      <a:r>
                        <a:rPr lang="en-ZA" sz="1200" b="0" baseline="0" dirty="0">
                          <a:solidFill>
                            <a:schemeClr val="tx1"/>
                          </a:solidFill>
                          <a:latin typeface="Arial" panose="020B0604020202020204" pitchFamily="34" charset="0"/>
                          <a:cs typeface="Arial" panose="020B0604020202020204" pitchFamily="34" charset="0"/>
                        </a:rPr>
                        <a:t> to empathise with victim (Lack of social attachment)</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06219">
                <a:tc>
                  <a:txBody>
                    <a:bodyPr/>
                    <a:lstStyle/>
                    <a:p>
                      <a:pPr algn="ctr"/>
                      <a:r>
                        <a:rPr lang="en-ZA" sz="1200" b="0" dirty="0">
                          <a:solidFill>
                            <a:schemeClr val="tx1"/>
                          </a:solidFill>
                          <a:latin typeface="Arial" panose="020B0604020202020204" pitchFamily="34" charset="0"/>
                          <a:cs typeface="Arial" panose="020B0604020202020204" pitchFamily="34" charset="0"/>
                        </a:rPr>
                        <a:t>LOW SELF ESTEEM</a:t>
                      </a: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Low self esteem &amp; disempowerment</a:t>
                      </a: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No internal locus of control &amp;</a:t>
                      </a:r>
                      <a:r>
                        <a:rPr lang="en-ZA" sz="1200" b="0" baseline="0" dirty="0">
                          <a:solidFill>
                            <a:schemeClr val="tx1"/>
                          </a:solidFill>
                          <a:latin typeface="Arial" panose="020B0604020202020204" pitchFamily="34" charset="0"/>
                          <a:cs typeface="Arial" panose="020B0604020202020204" pitchFamily="34" charset="0"/>
                        </a:rPr>
                        <a:t> deluded view of children</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Harsh</a:t>
                      </a:r>
                      <a:r>
                        <a:rPr lang="en-ZA" sz="1200" b="0" baseline="0" dirty="0">
                          <a:solidFill>
                            <a:schemeClr val="tx1"/>
                          </a:solidFill>
                          <a:latin typeface="Arial" panose="020B0604020202020204" pitchFamily="34" charset="0"/>
                          <a:cs typeface="Arial" panose="020B0604020202020204" pitchFamily="34" charset="0"/>
                        </a:rPr>
                        <a:t> and inconsistent discipline</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Poor school</a:t>
                      </a:r>
                      <a:r>
                        <a:rPr lang="en-ZA" sz="1200" b="0" baseline="0" dirty="0">
                          <a:solidFill>
                            <a:schemeClr val="tx1"/>
                          </a:solidFill>
                          <a:latin typeface="Arial" panose="020B0604020202020204" pitchFamily="34" charset="0"/>
                          <a:cs typeface="Arial" panose="020B0604020202020204" pitchFamily="34" charset="0"/>
                        </a:rPr>
                        <a:t> attachment</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Impact of HIV &amp; AIDS</a:t>
                      </a:r>
                    </a:p>
                    <a:p>
                      <a:pPr algn="ctr"/>
                      <a:r>
                        <a:rPr lang="en-ZA" sz="1200" b="0" dirty="0">
                          <a:solidFill>
                            <a:schemeClr val="tx1"/>
                          </a:solidFill>
                          <a:latin typeface="Arial" panose="020B0604020202020204" pitchFamily="34" charset="0"/>
                          <a:cs typeface="Arial" panose="020B0604020202020204" pitchFamily="34" charset="0"/>
                        </a:rPr>
                        <a:t>(Social stigma)</a:t>
                      </a: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652473">
                <a:tc>
                  <a:txBody>
                    <a:bodyPr/>
                    <a:lstStyle/>
                    <a:p>
                      <a:pPr algn="ctr"/>
                      <a:r>
                        <a:rPr lang="en-ZA" sz="1200" b="0" dirty="0">
                          <a:solidFill>
                            <a:schemeClr val="tx1"/>
                          </a:solidFill>
                          <a:latin typeface="Arial" panose="020B0604020202020204" pitchFamily="34" charset="0"/>
                          <a:cs typeface="Arial" panose="020B0604020202020204" pitchFamily="34" charset="0"/>
                        </a:rPr>
                        <a:t>ISOLATION &amp; EXPLOITATION</a:t>
                      </a: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Break down in family relations across</a:t>
                      </a:r>
                      <a:r>
                        <a:rPr lang="en-ZA" sz="1200" b="0" baseline="0" dirty="0">
                          <a:solidFill>
                            <a:schemeClr val="tx1"/>
                          </a:solidFill>
                          <a:latin typeface="Arial" panose="020B0604020202020204" pitchFamily="34" charset="0"/>
                          <a:cs typeface="Arial" panose="020B0604020202020204" pitchFamily="34" charset="0"/>
                        </a:rPr>
                        <a:t> &amp; between generations</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Breakdown</a:t>
                      </a:r>
                      <a:r>
                        <a:rPr lang="en-ZA" sz="1200" b="0" baseline="0" dirty="0">
                          <a:solidFill>
                            <a:schemeClr val="tx1"/>
                          </a:solidFill>
                          <a:latin typeface="Arial" panose="020B0604020202020204" pitchFamily="34" charset="0"/>
                          <a:cs typeface="Arial" panose="020B0604020202020204" pitchFamily="34" charset="0"/>
                        </a:rPr>
                        <a:t> or lack of communication within family (close &amp; extended)</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Community</a:t>
                      </a:r>
                      <a:r>
                        <a:rPr lang="en-ZA" sz="1200" b="0" baseline="0" dirty="0">
                          <a:solidFill>
                            <a:schemeClr val="tx1"/>
                          </a:solidFill>
                          <a:latin typeface="Arial" panose="020B0604020202020204" pitchFamily="34" charset="0"/>
                          <a:cs typeface="Arial" panose="020B0604020202020204" pitchFamily="34" charset="0"/>
                        </a:rPr>
                        <a:t> fear of law enforcement</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Lack</a:t>
                      </a:r>
                      <a:r>
                        <a:rPr lang="en-ZA" sz="1200" b="0" baseline="0" dirty="0">
                          <a:solidFill>
                            <a:schemeClr val="tx1"/>
                          </a:solidFill>
                          <a:latin typeface="Arial" panose="020B0604020202020204" pitchFamily="34" charset="0"/>
                          <a:cs typeface="Arial" panose="020B0604020202020204" pitchFamily="34" charset="0"/>
                        </a:rPr>
                        <a:t> of partnership in communities (working together to solve problems)</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Lack of partnership</a:t>
                      </a:r>
                      <a:r>
                        <a:rPr lang="en-ZA" sz="1200" b="0" baseline="0" dirty="0">
                          <a:solidFill>
                            <a:schemeClr val="tx1"/>
                          </a:solidFill>
                          <a:latin typeface="Arial" panose="020B0604020202020204" pitchFamily="34" charset="0"/>
                          <a:cs typeface="Arial" panose="020B0604020202020204" pitchFamily="34" charset="0"/>
                        </a:rPr>
                        <a:t> in government (no inter-sectorial collaboration)</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237489">
                <a:tc>
                  <a:txBody>
                    <a:bodyPr/>
                    <a:lstStyle/>
                    <a:p>
                      <a:pPr algn="ctr"/>
                      <a:r>
                        <a:rPr lang="en-ZA" sz="1200" b="0" dirty="0">
                          <a:solidFill>
                            <a:schemeClr val="tx1"/>
                          </a:solidFill>
                          <a:latin typeface="Arial" panose="020B0604020202020204" pitchFamily="34" charset="0"/>
                          <a:cs typeface="Arial" panose="020B0604020202020204" pitchFamily="34" charset="0"/>
                        </a:rPr>
                        <a:t>VIOLENCE &amp;  INEQUALITY</a:t>
                      </a: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Poverty &amp; inequality</a:t>
                      </a: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Drug</a:t>
                      </a:r>
                      <a:r>
                        <a:rPr lang="en-ZA" sz="1200" b="0" baseline="0" dirty="0">
                          <a:solidFill>
                            <a:schemeClr val="tx1"/>
                          </a:solidFill>
                          <a:latin typeface="Arial" panose="020B0604020202020204" pitchFamily="34" charset="0"/>
                          <a:cs typeface="Arial" panose="020B0604020202020204" pitchFamily="34" charset="0"/>
                        </a:rPr>
                        <a:t> &amp; alcohol abuse</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Social, religious</a:t>
                      </a:r>
                      <a:r>
                        <a:rPr lang="en-ZA" sz="1200" b="0" baseline="0" dirty="0">
                          <a:solidFill>
                            <a:schemeClr val="tx1"/>
                          </a:solidFill>
                          <a:latin typeface="Arial" panose="020B0604020202020204" pitchFamily="34" charset="0"/>
                          <a:cs typeface="Arial" panose="020B0604020202020204" pitchFamily="34" charset="0"/>
                        </a:rPr>
                        <a:t> </a:t>
                      </a:r>
                      <a:r>
                        <a:rPr lang="en-ZA" sz="1200" b="0" dirty="0">
                          <a:solidFill>
                            <a:schemeClr val="tx1"/>
                          </a:solidFill>
                          <a:latin typeface="Arial" panose="020B0604020202020204" pitchFamily="34" charset="0"/>
                          <a:cs typeface="Arial" panose="020B0604020202020204" pitchFamily="34" charset="0"/>
                        </a:rPr>
                        <a:t>&amp; cultural norms and practices</a:t>
                      </a:r>
                    </a:p>
                    <a:p>
                      <a:pPr algn="ctr"/>
                      <a:r>
                        <a:rPr lang="en-ZA" sz="1200" b="0" dirty="0">
                          <a:solidFill>
                            <a:schemeClr val="tx1"/>
                          </a:solidFill>
                          <a:latin typeface="Arial" panose="020B0604020202020204" pitchFamily="34" charset="0"/>
                          <a:cs typeface="Arial" panose="020B0604020202020204" pitchFamily="34" charset="0"/>
                        </a:rPr>
                        <a:t>(patriarchy &amp; masculinity)</a:t>
                      </a: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Discrimination:</a:t>
                      </a:r>
                    </a:p>
                    <a:p>
                      <a:pPr marL="171450" indent="-171450" algn="l">
                        <a:buFont typeface="Arial" panose="020B0604020202020204" pitchFamily="34" charset="0"/>
                        <a:buChar char="•"/>
                      </a:pPr>
                      <a:r>
                        <a:rPr lang="en-ZA" sz="1200" b="0" dirty="0">
                          <a:solidFill>
                            <a:schemeClr val="tx1"/>
                          </a:solidFill>
                          <a:latin typeface="Arial" panose="020B0604020202020204" pitchFamily="34" charset="0"/>
                          <a:cs typeface="Arial" panose="020B0604020202020204" pitchFamily="34" charset="0"/>
                        </a:rPr>
                        <a:t>Gender/women</a:t>
                      </a:r>
                    </a:p>
                    <a:p>
                      <a:pPr marL="171450" indent="-171450" algn="l">
                        <a:buFont typeface="Arial" panose="020B0604020202020204" pitchFamily="34" charset="0"/>
                        <a:buChar char="•"/>
                      </a:pPr>
                      <a:r>
                        <a:rPr lang="en-ZA" sz="1200" b="0" dirty="0">
                          <a:solidFill>
                            <a:schemeClr val="tx1"/>
                          </a:solidFill>
                          <a:latin typeface="Arial" panose="020B0604020202020204" pitchFamily="34" charset="0"/>
                          <a:cs typeface="Arial" panose="020B0604020202020204" pitchFamily="34" charset="0"/>
                        </a:rPr>
                        <a:t>Age/children</a:t>
                      </a:r>
                    </a:p>
                    <a:p>
                      <a:pPr marL="171450" indent="-171450" algn="l">
                        <a:buFont typeface="Arial" panose="020B0604020202020204" pitchFamily="34" charset="0"/>
                        <a:buChar char="•"/>
                      </a:pPr>
                      <a:r>
                        <a:rPr lang="en-ZA" sz="1200" b="0" dirty="0">
                          <a:solidFill>
                            <a:schemeClr val="tx1"/>
                          </a:solidFill>
                          <a:latin typeface="Arial" panose="020B0604020202020204" pitchFamily="34" charset="0"/>
                          <a:cs typeface="Arial" panose="020B0604020202020204" pitchFamily="34" charset="0"/>
                        </a:rPr>
                        <a:t>Race (Apartheid)</a:t>
                      </a:r>
                    </a:p>
                    <a:p>
                      <a:pPr marL="171450" indent="-171450" algn="l">
                        <a:buFont typeface="Arial" panose="020B0604020202020204" pitchFamily="34" charset="0"/>
                        <a:buChar char="•"/>
                      </a:pPr>
                      <a:r>
                        <a:rPr lang="en-ZA" sz="1200" b="0" dirty="0">
                          <a:solidFill>
                            <a:schemeClr val="tx1"/>
                          </a:solidFill>
                          <a:latin typeface="Arial" panose="020B0604020202020204" pitchFamily="34" charset="0"/>
                          <a:cs typeface="Arial" panose="020B0604020202020204" pitchFamily="34" charset="0"/>
                        </a:rPr>
                        <a:t>Nationality (Xenophobia)</a:t>
                      </a:r>
                    </a:p>
                    <a:p>
                      <a:pPr marL="171450" indent="-171450" algn="l">
                        <a:buFont typeface="Arial" panose="020B0604020202020204" pitchFamily="34" charset="0"/>
                        <a:buChar char="•"/>
                      </a:pPr>
                      <a:r>
                        <a:rPr lang="en-ZA" sz="1200" b="0" dirty="0">
                          <a:solidFill>
                            <a:schemeClr val="tx1"/>
                          </a:solidFill>
                          <a:latin typeface="Arial" panose="020B0604020202020204" pitchFamily="34" charset="0"/>
                          <a:cs typeface="Arial" panose="020B0604020202020204" pitchFamily="34" charset="0"/>
                        </a:rPr>
                        <a:t>Sexual</a:t>
                      </a:r>
                      <a:r>
                        <a:rPr lang="en-ZA" sz="1200" b="0" baseline="0" dirty="0">
                          <a:solidFill>
                            <a:schemeClr val="tx1"/>
                          </a:solidFill>
                          <a:latin typeface="Arial" panose="020B0604020202020204" pitchFamily="34" charset="0"/>
                          <a:cs typeface="Arial" panose="020B0604020202020204" pitchFamily="34" charset="0"/>
                        </a:rPr>
                        <a:t> orientation</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ZA" sz="1200" b="0" dirty="0">
                          <a:solidFill>
                            <a:schemeClr val="tx1"/>
                          </a:solidFill>
                          <a:latin typeface="Arial" panose="020B0604020202020204" pitchFamily="34" charset="0"/>
                          <a:cs typeface="Arial" panose="020B0604020202020204" pitchFamily="34" charset="0"/>
                        </a:rPr>
                        <a:t>Tolerance of/</a:t>
                      </a:r>
                      <a:r>
                        <a:rPr lang="en-ZA" sz="1200" b="0" baseline="0" dirty="0">
                          <a:solidFill>
                            <a:schemeClr val="tx1"/>
                          </a:solidFill>
                          <a:latin typeface="Arial" panose="020B0604020202020204" pitchFamily="34" charset="0"/>
                          <a:cs typeface="Arial" panose="020B0604020202020204" pitchFamily="34" charset="0"/>
                        </a:rPr>
                        <a:t> or exposure to </a:t>
                      </a:r>
                      <a:r>
                        <a:rPr lang="en-ZA" sz="1200" b="0" dirty="0">
                          <a:solidFill>
                            <a:schemeClr val="tx1"/>
                          </a:solidFill>
                          <a:latin typeface="Arial" panose="020B0604020202020204" pitchFamily="34" charset="0"/>
                          <a:cs typeface="Arial" panose="020B0604020202020204" pitchFamily="34" charset="0"/>
                        </a:rPr>
                        <a:t>violence in home,</a:t>
                      </a:r>
                      <a:r>
                        <a:rPr lang="en-ZA" sz="1200" b="0" baseline="0" dirty="0">
                          <a:solidFill>
                            <a:schemeClr val="tx1"/>
                          </a:solidFill>
                          <a:latin typeface="Arial" panose="020B0604020202020204" pitchFamily="34" charset="0"/>
                          <a:cs typeface="Arial" panose="020B0604020202020204" pitchFamily="34" charset="0"/>
                        </a:rPr>
                        <a:t> community, society &amp; easy access to weapons</a:t>
                      </a:r>
                      <a:endParaRPr lang="en-ZA" sz="1200" b="0" dirty="0">
                        <a:solidFill>
                          <a:schemeClr val="tx1"/>
                        </a:solidFill>
                        <a:latin typeface="Arial" panose="020B0604020202020204" pitchFamily="34" charset="0"/>
                        <a:cs typeface="Arial" panose="020B0604020202020204" pitchFamily="34" charset="0"/>
                      </a:endParaRPr>
                    </a:p>
                  </a:txBody>
                  <a:tcPr marL="84420" marR="84420" marT="42175" marB="42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66035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26" name="Picture 25">
            <a:extLst>
              <a:ext uri="{FF2B5EF4-FFF2-40B4-BE49-F238E27FC236}">
                <a16:creationId xmlns:a16="http://schemas.microsoft.com/office/drawing/2014/main" id="{826D9496-C029-2B4B-B4EB-BFFB6BD6723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4316" t="21172" r="33448" b="34223"/>
          <a:stretch/>
        </p:blipFill>
        <p:spPr>
          <a:xfrm>
            <a:off x="4349466" y="736063"/>
            <a:ext cx="3630752" cy="3432176"/>
          </a:xfrm>
          <a:prstGeom prst="rect">
            <a:avLst/>
          </a:prstGeom>
        </p:spPr>
      </p:pic>
      <p:pic>
        <p:nvPicPr>
          <p:cNvPr id="12" name="Picture 11">
            <a:extLst>
              <a:ext uri="{FF2B5EF4-FFF2-40B4-BE49-F238E27FC236}">
                <a16:creationId xmlns:a16="http://schemas.microsoft.com/office/drawing/2014/main" id="{ACD6A3DF-B76C-41AF-B263-ACAD392BD6E6}"/>
              </a:ext>
            </a:extLst>
          </p:cNvPr>
          <p:cNvPicPr>
            <a:picLocks noChangeAspect="1"/>
          </p:cNvPicPr>
          <p:nvPr/>
        </p:nvPicPr>
        <p:blipFill rotWithShape="1">
          <a:blip r:embed="rId4"/>
          <a:srcRect t="20449" b="7843"/>
          <a:stretch/>
        </p:blipFill>
        <p:spPr>
          <a:xfrm rot="16200000">
            <a:off x="3678024" y="1048203"/>
            <a:ext cx="1485392" cy="953023"/>
          </a:xfrm>
          <a:prstGeom prst="rect">
            <a:avLst/>
          </a:prstGeom>
        </p:spPr>
      </p:pic>
      <p:pic>
        <p:nvPicPr>
          <p:cNvPr id="13" name="Picture 12">
            <a:extLst>
              <a:ext uri="{FF2B5EF4-FFF2-40B4-BE49-F238E27FC236}">
                <a16:creationId xmlns:a16="http://schemas.microsoft.com/office/drawing/2014/main" id="{52A7E3C3-0128-4304-B1A5-CB5D9E1A8379}"/>
              </a:ext>
            </a:extLst>
          </p:cNvPr>
          <p:cNvPicPr>
            <a:picLocks noChangeAspect="1"/>
          </p:cNvPicPr>
          <p:nvPr/>
        </p:nvPicPr>
        <p:blipFill>
          <a:blip r:embed="rId5"/>
          <a:stretch>
            <a:fillRect/>
          </a:stretch>
        </p:blipFill>
        <p:spPr>
          <a:xfrm rot="16200000">
            <a:off x="6742798" y="781104"/>
            <a:ext cx="1459332" cy="1224797"/>
          </a:xfrm>
          <a:prstGeom prst="rect">
            <a:avLst/>
          </a:prstGeom>
        </p:spPr>
      </p:pic>
      <p:pic>
        <p:nvPicPr>
          <p:cNvPr id="14" name="Picture 13">
            <a:extLst>
              <a:ext uri="{FF2B5EF4-FFF2-40B4-BE49-F238E27FC236}">
                <a16:creationId xmlns:a16="http://schemas.microsoft.com/office/drawing/2014/main" id="{B5B7F68A-A4FE-4ED5-8587-A071D695F716}"/>
              </a:ext>
            </a:extLst>
          </p:cNvPr>
          <p:cNvPicPr>
            <a:picLocks noChangeAspect="1"/>
          </p:cNvPicPr>
          <p:nvPr/>
        </p:nvPicPr>
        <p:blipFill rotWithShape="1">
          <a:blip r:embed="rId6"/>
          <a:srcRect b="47168"/>
          <a:stretch/>
        </p:blipFill>
        <p:spPr>
          <a:xfrm rot="16486135">
            <a:off x="7713909" y="756605"/>
            <a:ext cx="1485392" cy="858190"/>
          </a:xfrm>
          <a:prstGeom prst="rect">
            <a:avLst/>
          </a:prstGeom>
        </p:spPr>
      </p:pic>
      <p:pic>
        <p:nvPicPr>
          <p:cNvPr id="16" name="Picture 15">
            <a:extLst>
              <a:ext uri="{FF2B5EF4-FFF2-40B4-BE49-F238E27FC236}">
                <a16:creationId xmlns:a16="http://schemas.microsoft.com/office/drawing/2014/main" id="{0BBE9808-37E4-4061-A853-BF65AFF55E61}"/>
              </a:ext>
            </a:extLst>
          </p:cNvPr>
          <p:cNvPicPr>
            <a:picLocks noChangeAspect="1"/>
          </p:cNvPicPr>
          <p:nvPr/>
        </p:nvPicPr>
        <p:blipFill>
          <a:blip r:embed="rId7"/>
          <a:stretch>
            <a:fillRect/>
          </a:stretch>
        </p:blipFill>
        <p:spPr>
          <a:xfrm>
            <a:off x="3010362" y="618121"/>
            <a:ext cx="859964" cy="1476705"/>
          </a:xfrm>
          <a:prstGeom prst="rect">
            <a:avLst/>
          </a:prstGeom>
        </p:spPr>
      </p:pic>
      <p:pic>
        <p:nvPicPr>
          <p:cNvPr id="17" name="Picture 16">
            <a:extLst>
              <a:ext uri="{FF2B5EF4-FFF2-40B4-BE49-F238E27FC236}">
                <a16:creationId xmlns:a16="http://schemas.microsoft.com/office/drawing/2014/main" id="{96056D95-6843-44BB-B6AE-2C3F4B997B54}"/>
              </a:ext>
            </a:extLst>
          </p:cNvPr>
          <p:cNvPicPr>
            <a:picLocks noChangeAspect="1"/>
          </p:cNvPicPr>
          <p:nvPr/>
        </p:nvPicPr>
        <p:blipFill>
          <a:blip r:embed="rId8"/>
          <a:stretch>
            <a:fillRect/>
          </a:stretch>
        </p:blipFill>
        <p:spPr>
          <a:xfrm rot="16200000">
            <a:off x="8578215" y="1125133"/>
            <a:ext cx="1407213" cy="799158"/>
          </a:xfrm>
          <a:prstGeom prst="rect">
            <a:avLst/>
          </a:prstGeom>
        </p:spPr>
      </p:pic>
      <p:pic>
        <p:nvPicPr>
          <p:cNvPr id="18" name="Picture 17">
            <a:extLst>
              <a:ext uri="{FF2B5EF4-FFF2-40B4-BE49-F238E27FC236}">
                <a16:creationId xmlns:a16="http://schemas.microsoft.com/office/drawing/2014/main" id="{978DCB60-D171-4C6C-AD68-52D88B0D0DDF}"/>
              </a:ext>
            </a:extLst>
          </p:cNvPr>
          <p:cNvPicPr>
            <a:picLocks noChangeAspect="1"/>
          </p:cNvPicPr>
          <p:nvPr/>
        </p:nvPicPr>
        <p:blipFill>
          <a:blip r:embed="rId9"/>
          <a:stretch>
            <a:fillRect/>
          </a:stretch>
        </p:blipFill>
        <p:spPr>
          <a:xfrm rot="16200000">
            <a:off x="1827194" y="1221910"/>
            <a:ext cx="1368836" cy="1008616"/>
          </a:xfrm>
          <a:prstGeom prst="rect">
            <a:avLst/>
          </a:prstGeom>
        </p:spPr>
      </p:pic>
      <p:pic>
        <p:nvPicPr>
          <p:cNvPr id="15" name="Picture 14">
            <a:extLst>
              <a:ext uri="{FF2B5EF4-FFF2-40B4-BE49-F238E27FC236}">
                <a16:creationId xmlns:a16="http://schemas.microsoft.com/office/drawing/2014/main" id="{DBB70571-821E-EB48-A914-5B642932ABEF}"/>
              </a:ext>
            </a:extLst>
          </p:cNvPr>
          <p:cNvPicPr>
            <a:picLocks noChangeAspect="1"/>
          </p:cNvPicPr>
          <p:nvPr/>
        </p:nvPicPr>
        <p:blipFill rotWithShape="1">
          <a:blip r:embed="rId10"/>
          <a:srcRect b="6084"/>
          <a:stretch/>
        </p:blipFill>
        <p:spPr>
          <a:xfrm>
            <a:off x="2615311" y="2895434"/>
            <a:ext cx="1659763" cy="2199509"/>
          </a:xfrm>
          <a:prstGeom prst="rect">
            <a:avLst/>
          </a:prstGeom>
        </p:spPr>
      </p:pic>
      <p:pic>
        <p:nvPicPr>
          <p:cNvPr id="19" name="Picture 18" descr="A close up of a logo&#10;&#10;Description generated with very high confidence">
            <a:extLst>
              <a:ext uri="{FF2B5EF4-FFF2-40B4-BE49-F238E27FC236}">
                <a16:creationId xmlns:a16="http://schemas.microsoft.com/office/drawing/2014/main" id="{2E8B2994-90E5-9E40-9FBF-151FC19EAE7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8084" t="33064" r="9306" b="57442"/>
          <a:stretch/>
        </p:blipFill>
        <p:spPr>
          <a:xfrm flipH="1">
            <a:off x="3274411" y="5059957"/>
            <a:ext cx="1339594" cy="612772"/>
          </a:xfrm>
          <a:prstGeom prst="rect">
            <a:avLst/>
          </a:prstGeom>
          <a:ln>
            <a:noFill/>
          </a:ln>
        </p:spPr>
      </p:pic>
      <p:pic>
        <p:nvPicPr>
          <p:cNvPr id="20" name="Picture 19">
            <a:extLst>
              <a:ext uri="{FF2B5EF4-FFF2-40B4-BE49-F238E27FC236}">
                <a16:creationId xmlns:a16="http://schemas.microsoft.com/office/drawing/2014/main" id="{14A501FA-E50B-0641-8C8C-B6C3F78E022D}"/>
              </a:ext>
            </a:extLst>
          </p:cNvPr>
          <p:cNvPicPr>
            <a:picLocks noChangeAspect="1"/>
          </p:cNvPicPr>
          <p:nvPr/>
        </p:nvPicPr>
        <p:blipFill>
          <a:blip r:embed="rId12"/>
          <a:stretch>
            <a:fillRect/>
          </a:stretch>
        </p:blipFill>
        <p:spPr>
          <a:xfrm>
            <a:off x="1791364" y="3529473"/>
            <a:ext cx="750152" cy="1130999"/>
          </a:xfrm>
          <a:prstGeom prst="rect">
            <a:avLst/>
          </a:prstGeom>
        </p:spPr>
      </p:pic>
      <p:pic>
        <p:nvPicPr>
          <p:cNvPr id="21" name="Picture 20">
            <a:extLst>
              <a:ext uri="{FF2B5EF4-FFF2-40B4-BE49-F238E27FC236}">
                <a16:creationId xmlns:a16="http://schemas.microsoft.com/office/drawing/2014/main" id="{7E319EBA-2487-3940-A01B-BC35FFF98ABD}"/>
              </a:ext>
            </a:extLst>
          </p:cNvPr>
          <p:cNvPicPr>
            <a:picLocks noChangeAspect="1"/>
          </p:cNvPicPr>
          <p:nvPr/>
        </p:nvPicPr>
        <p:blipFill>
          <a:blip r:embed="rId13"/>
          <a:stretch>
            <a:fillRect/>
          </a:stretch>
        </p:blipFill>
        <p:spPr>
          <a:xfrm flipH="1">
            <a:off x="8008961" y="2267411"/>
            <a:ext cx="1874000" cy="2524125"/>
          </a:xfrm>
          <a:prstGeom prst="rect">
            <a:avLst/>
          </a:prstGeom>
        </p:spPr>
      </p:pic>
      <p:pic>
        <p:nvPicPr>
          <p:cNvPr id="22" name="Picture 21">
            <a:extLst>
              <a:ext uri="{FF2B5EF4-FFF2-40B4-BE49-F238E27FC236}">
                <a16:creationId xmlns:a16="http://schemas.microsoft.com/office/drawing/2014/main" id="{28F83089-1279-4E4B-A7D2-D7434C6A32FC}"/>
              </a:ext>
            </a:extLst>
          </p:cNvPr>
          <p:cNvPicPr>
            <a:picLocks noChangeAspect="1"/>
          </p:cNvPicPr>
          <p:nvPr/>
        </p:nvPicPr>
        <p:blipFill>
          <a:blip r:embed="rId14"/>
          <a:stretch>
            <a:fillRect/>
          </a:stretch>
        </p:blipFill>
        <p:spPr>
          <a:xfrm>
            <a:off x="8338528" y="4666831"/>
            <a:ext cx="980758" cy="1476299"/>
          </a:xfrm>
          <a:prstGeom prst="rect">
            <a:avLst/>
          </a:prstGeom>
        </p:spPr>
      </p:pic>
      <p:pic>
        <p:nvPicPr>
          <p:cNvPr id="23" name="Picture 22">
            <a:extLst>
              <a:ext uri="{FF2B5EF4-FFF2-40B4-BE49-F238E27FC236}">
                <a16:creationId xmlns:a16="http://schemas.microsoft.com/office/drawing/2014/main" id="{9D6F7D4C-7F89-E445-B933-A01F6EA6A1D8}"/>
              </a:ext>
            </a:extLst>
          </p:cNvPr>
          <p:cNvPicPr>
            <a:picLocks noChangeAspect="1"/>
          </p:cNvPicPr>
          <p:nvPr/>
        </p:nvPicPr>
        <p:blipFill rotWithShape="1">
          <a:blip r:embed="rId15"/>
          <a:srcRect l="54969" t="2574" r="1"/>
          <a:stretch/>
        </p:blipFill>
        <p:spPr>
          <a:xfrm>
            <a:off x="5905894" y="4135456"/>
            <a:ext cx="986364" cy="1342771"/>
          </a:xfrm>
          <a:prstGeom prst="rect">
            <a:avLst/>
          </a:prstGeom>
        </p:spPr>
      </p:pic>
      <p:sp>
        <p:nvSpPr>
          <p:cNvPr id="24" name="Speech Bubble: Rectangle with Corners Rounded 2">
            <a:extLst>
              <a:ext uri="{FF2B5EF4-FFF2-40B4-BE49-F238E27FC236}">
                <a16:creationId xmlns:a16="http://schemas.microsoft.com/office/drawing/2014/main" id="{8B853CF1-8647-3646-9D3E-52D9AFE94DCA}"/>
              </a:ext>
            </a:extLst>
          </p:cNvPr>
          <p:cNvSpPr/>
          <p:nvPr/>
        </p:nvSpPr>
        <p:spPr>
          <a:xfrm>
            <a:off x="7070940" y="4602440"/>
            <a:ext cx="1165145" cy="612648"/>
          </a:xfrm>
          <a:prstGeom prst="wedgeRoundRectCallout">
            <a:avLst>
              <a:gd name="adj1" fmla="val -53069"/>
              <a:gd name="adj2" fmla="val -85095"/>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5" name="Picture 24">
            <a:extLst>
              <a:ext uri="{FF2B5EF4-FFF2-40B4-BE49-F238E27FC236}">
                <a16:creationId xmlns:a16="http://schemas.microsoft.com/office/drawing/2014/main" id="{9988E1D2-F0E5-5B4C-B2F8-A78C74BD5A00}"/>
              </a:ext>
            </a:extLst>
          </p:cNvPr>
          <p:cNvPicPr>
            <a:picLocks noChangeAspect="1"/>
          </p:cNvPicPr>
          <p:nvPr/>
        </p:nvPicPr>
        <p:blipFill rotWithShape="1">
          <a:blip r:embed="rId15"/>
          <a:srcRect l="681" t="6063" r="58966" b="60767"/>
          <a:stretch/>
        </p:blipFill>
        <p:spPr>
          <a:xfrm>
            <a:off x="7173383" y="4702411"/>
            <a:ext cx="883921" cy="457200"/>
          </a:xfrm>
          <a:prstGeom prst="rect">
            <a:avLst/>
          </a:prstGeom>
        </p:spPr>
      </p:pic>
      <p:sp>
        <p:nvSpPr>
          <p:cNvPr id="27" name="Rectangle 26">
            <a:extLst>
              <a:ext uri="{FF2B5EF4-FFF2-40B4-BE49-F238E27FC236}">
                <a16:creationId xmlns:a16="http://schemas.microsoft.com/office/drawing/2014/main" id="{369D7417-D33D-3F47-AF23-7FB479BB071E}"/>
              </a:ext>
            </a:extLst>
          </p:cNvPr>
          <p:cNvSpPr/>
          <p:nvPr/>
        </p:nvSpPr>
        <p:spPr>
          <a:xfrm>
            <a:off x="5530116" y="3934869"/>
            <a:ext cx="715947" cy="545179"/>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609807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11" name="Picture 10">
            <a:extLst>
              <a:ext uri="{FF2B5EF4-FFF2-40B4-BE49-F238E27FC236}">
                <a16:creationId xmlns:a16="http://schemas.microsoft.com/office/drawing/2014/main" id="{2010B8F4-8E24-2449-BE2A-14FC258CD81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031" t="12339" r="33448"/>
          <a:stretch/>
        </p:blipFill>
        <p:spPr>
          <a:xfrm>
            <a:off x="713323" y="56408"/>
            <a:ext cx="7266895" cy="6745184"/>
          </a:xfrm>
          <a:prstGeom prst="rect">
            <a:avLst/>
          </a:prstGeom>
        </p:spPr>
      </p:pic>
      <p:sp>
        <p:nvSpPr>
          <p:cNvPr id="8" name="Rectangle 7">
            <a:extLst>
              <a:ext uri="{FF2B5EF4-FFF2-40B4-BE49-F238E27FC236}">
                <a16:creationId xmlns:a16="http://schemas.microsoft.com/office/drawing/2014/main" id="{13C478E0-8938-4E8A-90CF-B62E4F7B9A44}"/>
              </a:ext>
            </a:extLst>
          </p:cNvPr>
          <p:cNvSpPr/>
          <p:nvPr/>
        </p:nvSpPr>
        <p:spPr>
          <a:xfrm>
            <a:off x="5984057" y="4608712"/>
            <a:ext cx="2453822" cy="1827714"/>
          </a:xfrm>
          <a:prstGeom prst="rect">
            <a:avLst/>
          </a:prstGeom>
          <a:solidFill>
            <a:srgbClr val="FEC52C"/>
          </a:solidFill>
          <a:ln>
            <a:solidFill>
              <a:srgbClr val="FEC5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Arrow: Down 4">
            <a:extLst>
              <a:ext uri="{FF2B5EF4-FFF2-40B4-BE49-F238E27FC236}">
                <a16:creationId xmlns:a16="http://schemas.microsoft.com/office/drawing/2014/main" id="{A66E254D-D74C-574D-A5F7-153020378F8C}"/>
              </a:ext>
            </a:extLst>
          </p:cNvPr>
          <p:cNvSpPr/>
          <p:nvPr/>
        </p:nvSpPr>
        <p:spPr>
          <a:xfrm rot="1854459">
            <a:off x="1589830" y="3840239"/>
            <a:ext cx="364889" cy="978408"/>
          </a:xfrm>
          <a:prstGeom prst="downArrow">
            <a:avLst/>
          </a:prstGeom>
          <a:solidFill>
            <a:srgbClr val="3E0099"/>
          </a:solidFill>
          <a:ln>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Arrow: Down 9">
            <a:extLst>
              <a:ext uri="{FF2B5EF4-FFF2-40B4-BE49-F238E27FC236}">
                <a16:creationId xmlns:a16="http://schemas.microsoft.com/office/drawing/2014/main" id="{07EBB690-9660-FF4F-8BAA-82EA5BEDBF13}"/>
              </a:ext>
            </a:extLst>
          </p:cNvPr>
          <p:cNvSpPr/>
          <p:nvPr/>
        </p:nvSpPr>
        <p:spPr>
          <a:xfrm rot="16200000">
            <a:off x="2536696" y="5634101"/>
            <a:ext cx="364889" cy="978408"/>
          </a:xfrm>
          <a:prstGeom prst="downArrow">
            <a:avLst/>
          </a:prstGeom>
          <a:solidFill>
            <a:srgbClr val="3E0099"/>
          </a:solidFill>
          <a:ln>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Arrow: Down 10">
            <a:extLst>
              <a:ext uri="{FF2B5EF4-FFF2-40B4-BE49-F238E27FC236}">
                <a16:creationId xmlns:a16="http://schemas.microsoft.com/office/drawing/2014/main" id="{1E153DF0-C6CD-334C-8340-80434D3DA22B}"/>
              </a:ext>
            </a:extLst>
          </p:cNvPr>
          <p:cNvSpPr/>
          <p:nvPr/>
        </p:nvSpPr>
        <p:spPr>
          <a:xfrm rot="9206273">
            <a:off x="3571679" y="3971960"/>
            <a:ext cx="364889" cy="978408"/>
          </a:xfrm>
          <a:prstGeom prst="downArrow">
            <a:avLst/>
          </a:prstGeom>
          <a:solidFill>
            <a:srgbClr val="3E0099"/>
          </a:solidFill>
          <a:ln>
            <a:solidFill>
              <a:srgbClr val="3E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custDataLst>
      <p:tags r:id="rId1"/>
    </p:custDataLst>
    <p:extLst>
      <p:ext uri="{BB962C8B-B14F-4D97-AF65-F5344CB8AC3E}">
        <p14:creationId xmlns:p14="http://schemas.microsoft.com/office/powerpoint/2010/main" val="145255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87E492-F714-4283-A5F3-BC1B64C2D495}"/>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32" t="12339" r="2385"/>
          <a:stretch/>
        </p:blipFill>
        <p:spPr>
          <a:xfrm>
            <a:off x="713323" y="56408"/>
            <a:ext cx="10765354" cy="6745184"/>
          </a:xfrm>
          <a:prstGeom prst="rect">
            <a:avLst/>
          </a:prstGeom>
        </p:spPr>
      </p:pic>
    </p:spTree>
    <p:extLst>
      <p:ext uri="{BB962C8B-B14F-4D97-AF65-F5344CB8AC3E}">
        <p14:creationId xmlns:p14="http://schemas.microsoft.com/office/powerpoint/2010/main" val="529884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4AB1E-0626-4637-8288-A85A8983EB72}"/>
              </a:ext>
            </a:extLst>
          </p:cNvPr>
          <p:cNvSpPr/>
          <p:nvPr/>
        </p:nvSpPr>
        <p:spPr>
          <a:xfrm>
            <a:off x="-11875"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id="{00560D64-ED8A-9F4B-91D2-5516B6B87C0A}"/>
              </a:ext>
            </a:extLst>
          </p:cNvPr>
          <p:cNvSpPr txBox="1"/>
          <p:nvPr/>
        </p:nvSpPr>
        <p:spPr>
          <a:xfrm>
            <a:off x="1020288" y="612844"/>
            <a:ext cx="10341429" cy="5632311"/>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The final insight was that this was a massive change management project that spanned individuals, families, communities and societies at large.</a:t>
            </a:r>
          </a:p>
        </p:txBody>
      </p:sp>
    </p:spTree>
    <p:extLst>
      <p:ext uri="{BB962C8B-B14F-4D97-AF65-F5344CB8AC3E}">
        <p14:creationId xmlns:p14="http://schemas.microsoft.com/office/powerpoint/2010/main" val="3586479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477CD-8679-48B1-9D08-FE0E44E4891A}"/>
              </a:ext>
            </a:extLst>
          </p:cNvPr>
          <p:cNvSpPr/>
          <p:nvPr/>
        </p:nvSpPr>
        <p:spPr>
          <a:xfrm>
            <a:off x="0" y="-8603"/>
            <a:ext cx="12215812"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43010" name="Rectangle 35">
            <a:extLst>
              <a:ext uri="{FF2B5EF4-FFF2-40B4-BE49-F238E27FC236}">
                <a16:creationId xmlns:a16="http://schemas.microsoft.com/office/drawing/2014/main" id="{CD4C67F6-EF86-4E47-A2DB-C6952F166B19}"/>
              </a:ext>
            </a:extLst>
          </p:cNvPr>
          <p:cNvSpPr>
            <a:spLocks noGrp="1" noChangeArrowheads="1"/>
          </p:cNvSpPr>
          <p:nvPr>
            <p:ph type="title"/>
          </p:nvPr>
        </p:nvSpPr>
        <p:spPr>
          <a:xfrm>
            <a:off x="1929700" y="291914"/>
            <a:ext cx="8617226" cy="861774"/>
          </a:xfrm>
          <a:noFill/>
        </p:spPr>
        <p:txBody>
          <a:bodyPr wrap="square">
            <a:spAutoFit/>
          </a:bodyPr>
          <a:lstStyle/>
          <a:p>
            <a:pPr algn="ctr">
              <a:lnSpc>
                <a:spcPct val="100000"/>
              </a:lnSpc>
              <a:spcBef>
                <a:spcPts val="0"/>
              </a:spcBef>
            </a:pPr>
            <a:r>
              <a:rPr lang="en-US" altLang="en-US" sz="5000" b="1" dirty="0">
                <a:solidFill>
                  <a:prstClr val="white"/>
                </a:solidFill>
                <a:latin typeface="Century Gothic" panose="020B0502020202020204" pitchFamily="34" charset="0"/>
                <a:ea typeface="MS PGothic" panose="020B0600070205080204" pitchFamily="34" charset="-128"/>
                <a:cs typeface="+mn-cs"/>
              </a:rPr>
              <a:t>The process of change*</a:t>
            </a:r>
          </a:p>
        </p:txBody>
      </p:sp>
      <p:sp>
        <p:nvSpPr>
          <p:cNvPr id="50181" name="Text Box 4">
            <a:extLst>
              <a:ext uri="{FF2B5EF4-FFF2-40B4-BE49-F238E27FC236}">
                <a16:creationId xmlns:a16="http://schemas.microsoft.com/office/drawing/2014/main" id="{8C96DB71-A9A5-4297-9026-DAA58592EEBF}"/>
              </a:ext>
            </a:extLst>
          </p:cNvPr>
          <p:cNvSpPr txBox="1">
            <a:spLocks noChangeArrowheads="1"/>
          </p:cNvSpPr>
          <p:nvPr/>
        </p:nvSpPr>
        <p:spPr bwMode="auto">
          <a:xfrm>
            <a:off x="2284223" y="1317721"/>
            <a:ext cx="1590500"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HOLDING ON</a:t>
            </a:r>
          </a:p>
        </p:txBody>
      </p:sp>
      <p:sp>
        <p:nvSpPr>
          <p:cNvPr id="50182" name="Text Box 5">
            <a:extLst>
              <a:ext uri="{FF2B5EF4-FFF2-40B4-BE49-F238E27FC236}">
                <a16:creationId xmlns:a16="http://schemas.microsoft.com/office/drawing/2014/main" id="{A1C2A804-58AD-4181-984E-9F7748DF85C5}"/>
              </a:ext>
            </a:extLst>
          </p:cNvPr>
          <p:cNvSpPr txBox="1">
            <a:spLocks noChangeArrowheads="1"/>
          </p:cNvSpPr>
          <p:nvPr/>
        </p:nvSpPr>
        <p:spPr bwMode="auto">
          <a:xfrm>
            <a:off x="5312111" y="1324127"/>
            <a:ext cx="2081898" cy="400110"/>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LETTING GO</a:t>
            </a:r>
          </a:p>
        </p:txBody>
      </p:sp>
      <p:sp>
        <p:nvSpPr>
          <p:cNvPr id="50183" name="Text Box 6">
            <a:extLst>
              <a:ext uri="{FF2B5EF4-FFF2-40B4-BE49-F238E27FC236}">
                <a16:creationId xmlns:a16="http://schemas.microsoft.com/office/drawing/2014/main" id="{28DF123B-2C72-4973-B072-1CED895D969A}"/>
              </a:ext>
            </a:extLst>
          </p:cNvPr>
          <p:cNvSpPr txBox="1">
            <a:spLocks noChangeArrowheads="1"/>
          </p:cNvSpPr>
          <p:nvPr/>
        </p:nvSpPr>
        <p:spPr bwMode="auto">
          <a:xfrm>
            <a:off x="8296444" y="1303385"/>
            <a:ext cx="2014414" cy="400110"/>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MOVING ON</a:t>
            </a:r>
          </a:p>
        </p:txBody>
      </p:sp>
      <p:sp>
        <p:nvSpPr>
          <p:cNvPr id="43014" name="Freeform 7">
            <a:extLst>
              <a:ext uri="{FF2B5EF4-FFF2-40B4-BE49-F238E27FC236}">
                <a16:creationId xmlns:a16="http://schemas.microsoft.com/office/drawing/2014/main" id="{3005CC08-67DC-4855-A47A-CD69282A5449}"/>
              </a:ext>
            </a:extLst>
          </p:cNvPr>
          <p:cNvSpPr>
            <a:spLocks/>
          </p:cNvSpPr>
          <p:nvPr/>
        </p:nvSpPr>
        <p:spPr bwMode="auto">
          <a:xfrm rot="-684972">
            <a:off x="2338582" y="2034984"/>
            <a:ext cx="8164513" cy="3128039"/>
          </a:xfrm>
          <a:custGeom>
            <a:avLst/>
            <a:gdLst>
              <a:gd name="T0" fmla="*/ 0 w 3888"/>
              <a:gd name="T1" fmla="*/ 2147483646 h 2088"/>
              <a:gd name="T2" fmla="*/ 2147483646 w 3888"/>
              <a:gd name="T3" fmla="*/ 2147483646 h 2088"/>
              <a:gd name="T4" fmla="*/ 2147483646 w 3888"/>
              <a:gd name="T5" fmla="*/ 2147483646 h 2088"/>
              <a:gd name="T6" fmla="*/ 2147483646 w 3888"/>
              <a:gd name="T7" fmla="*/ 2147483646 h 2088"/>
              <a:gd name="T8" fmla="*/ 2147483646 w 3888"/>
              <a:gd name="T9" fmla="*/ 2147483646 h 2088"/>
              <a:gd name="T10" fmla="*/ 2147483646 w 3888"/>
              <a:gd name="T11" fmla="*/ 2147483646 h 2088"/>
              <a:gd name="T12" fmla="*/ 2147483646 w 3888"/>
              <a:gd name="T13" fmla="*/ 2147483646 h 2088"/>
              <a:gd name="T14" fmla="*/ 0 60000 65536"/>
              <a:gd name="T15" fmla="*/ 0 60000 65536"/>
              <a:gd name="T16" fmla="*/ 0 60000 65536"/>
              <a:gd name="T17" fmla="*/ 0 60000 65536"/>
              <a:gd name="T18" fmla="*/ 0 60000 65536"/>
              <a:gd name="T19" fmla="*/ 0 60000 65536"/>
              <a:gd name="T20" fmla="*/ 0 60000 65536"/>
              <a:gd name="T21" fmla="*/ 0 w 3888"/>
              <a:gd name="T22" fmla="*/ 0 h 2088"/>
              <a:gd name="T23" fmla="*/ 3888 w 3888"/>
              <a:gd name="T24" fmla="*/ 2088 h 20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88" h="2088">
                <a:moveTo>
                  <a:pt x="0" y="96"/>
                </a:moveTo>
                <a:cubicBezTo>
                  <a:pt x="96" y="228"/>
                  <a:pt x="192" y="360"/>
                  <a:pt x="288" y="384"/>
                </a:cubicBezTo>
                <a:cubicBezTo>
                  <a:pt x="384" y="408"/>
                  <a:pt x="384" y="0"/>
                  <a:pt x="576" y="240"/>
                </a:cubicBezTo>
                <a:cubicBezTo>
                  <a:pt x="768" y="480"/>
                  <a:pt x="1152" y="1560"/>
                  <a:pt x="1440" y="1824"/>
                </a:cubicBezTo>
                <a:cubicBezTo>
                  <a:pt x="1728" y="2088"/>
                  <a:pt x="2040" y="2016"/>
                  <a:pt x="2304" y="1824"/>
                </a:cubicBezTo>
                <a:cubicBezTo>
                  <a:pt x="2568" y="1632"/>
                  <a:pt x="2760" y="912"/>
                  <a:pt x="3024" y="672"/>
                </a:cubicBezTo>
                <a:cubicBezTo>
                  <a:pt x="3288" y="432"/>
                  <a:pt x="3744" y="432"/>
                  <a:pt x="3888" y="384"/>
                </a:cubicBezTo>
              </a:path>
            </a:pathLst>
          </a:custGeom>
          <a:noFill/>
          <a:ln w="38100">
            <a:solidFill>
              <a:srgbClr val="482C89"/>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ZA"/>
          </a:p>
        </p:txBody>
      </p:sp>
      <p:sp>
        <p:nvSpPr>
          <p:cNvPr id="50185" name="Text Box 8">
            <a:extLst>
              <a:ext uri="{FF2B5EF4-FFF2-40B4-BE49-F238E27FC236}">
                <a16:creationId xmlns:a16="http://schemas.microsoft.com/office/drawing/2014/main" id="{4753FB30-CD24-4D90-B0DB-DFDD6C9D5B3F}"/>
              </a:ext>
            </a:extLst>
          </p:cNvPr>
          <p:cNvSpPr txBox="1">
            <a:spLocks noChangeArrowheads="1"/>
          </p:cNvSpPr>
          <p:nvPr/>
        </p:nvSpPr>
        <p:spPr bwMode="auto">
          <a:xfrm>
            <a:off x="2316281" y="3324417"/>
            <a:ext cx="918841"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SHOCK</a:t>
            </a:r>
          </a:p>
        </p:txBody>
      </p:sp>
      <p:sp>
        <p:nvSpPr>
          <p:cNvPr id="50186" name="Text Box 9">
            <a:extLst>
              <a:ext uri="{FF2B5EF4-FFF2-40B4-BE49-F238E27FC236}">
                <a16:creationId xmlns:a16="http://schemas.microsoft.com/office/drawing/2014/main" id="{8A0E8313-9A1C-4E8F-B98D-0FBF647B0A3D}"/>
              </a:ext>
            </a:extLst>
          </p:cNvPr>
          <p:cNvSpPr txBox="1">
            <a:spLocks noChangeArrowheads="1"/>
          </p:cNvSpPr>
          <p:nvPr/>
        </p:nvSpPr>
        <p:spPr bwMode="auto">
          <a:xfrm>
            <a:off x="2738675" y="2523295"/>
            <a:ext cx="973343"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DENIAL</a:t>
            </a:r>
          </a:p>
        </p:txBody>
      </p:sp>
      <p:sp>
        <p:nvSpPr>
          <p:cNvPr id="50187" name="Text Box 10">
            <a:extLst>
              <a:ext uri="{FF2B5EF4-FFF2-40B4-BE49-F238E27FC236}">
                <a16:creationId xmlns:a16="http://schemas.microsoft.com/office/drawing/2014/main" id="{FF7052C4-7898-41D2-B9D9-35A819CD407A}"/>
              </a:ext>
            </a:extLst>
          </p:cNvPr>
          <p:cNvSpPr txBox="1">
            <a:spLocks noChangeArrowheads="1"/>
          </p:cNvSpPr>
          <p:nvPr/>
        </p:nvSpPr>
        <p:spPr bwMode="auto">
          <a:xfrm>
            <a:off x="3373731" y="4313605"/>
            <a:ext cx="1509837"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AWARENESS</a:t>
            </a:r>
          </a:p>
        </p:txBody>
      </p:sp>
      <p:sp>
        <p:nvSpPr>
          <p:cNvPr id="50188" name="Text Box 11">
            <a:extLst>
              <a:ext uri="{FF2B5EF4-FFF2-40B4-BE49-F238E27FC236}">
                <a16:creationId xmlns:a16="http://schemas.microsoft.com/office/drawing/2014/main" id="{F7151AF5-9F1D-4D91-8812-C428347A9114}"/>
              </a:ext>
            </a:extLst>
          </p:cNvPr>
          <p:cNvSpPr txBox="1">
            <a:spLocks noChangeArrowheads="1"/>
          </p:cNvSpPr>
          <p:nvPr/>
        </p:nvSpPr>
        <p:spPr bwMode="auto">
          <a:xfrm>
            <a:off x="5312111" y="5062513"/>
            <a:ext cx="1561774"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ACCEPTANCE</a:t>
            </a:r>
          </a:p>
        </p:txBody>
      </p:sp>
      <p:sp>
        <p:nvSpPr>
          <p:cNvPr id="50189" name="Text Box 12">
            <a:extLst>
              <a:ext uri="{FF2B5EF4-FFF2-40B4-BE49-F238E27FC236}">
                <a16:creationId xmlns:a16="http://schemas.microsoft.com/office/drawing/2014/main" id="{096D77EB-01FF-4427-B6A8-DF052B519CCA}"/>
              </a:ext>
            </a:extLst>
          </p:cNvPr>
          <p:cNvSpPr txBox="1">
            <a:spLocks noChangeArrowheads="1"/>
          </p:cNvSpPr>
          <p:nvPr/>
        </p:nvSpPr>
        <p:spPr bwMode="auto">
          <a:xfrm>
            <a:off x="7585135" y="4285197"/>
            <a:ext cx="2060692"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UNDERSTANDING</a:t>
            </a:r>
          </a:p>
        </p:txBody>
      </p:sp>
      <p:sp>
        <p:nvSpPr>
          <p:cNvPr id="50190" name="Text Box 13">
            <a:extLst>
              <a:ext uri="{FF2B5EF4-FFF2-40B4-BE49-F238E27FC236}">
                <a16:creationId xmlns:a16="http://schemas.microsoft.com/office/drawing/2014/main" id="{E36F10DC-BCD3-4C38-8A78-98ABD1D54235}"/>
              </a:ext>
            </a:extLst>
          </p:cNvPr>
          <p:cNvSpPr txBox="1">
            <a:spLocks noChangeArrowheads="1"/>
          </p:cNvSpPr>
          <p:nvPr/>
        </p:nvSpPr>
        <p:spPr bwMode="auto">
          <a:xfrm>
            <a:off x="8390142" y="2769533"/>
            <a:ext cx="1080552"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TESTING</a:t>
            </a:r>
          </a:p>
        </p:txBody>
      </p:sp>
      <p:sp>
        <p:nvSpPr>
          <p:cNvPr id="50191" name="Text Box 14">
            <a:extLst>
              <a:ext uri="{FF2B5EF4-FFF2-40B4-BE49-F238E27FC236}">
                <a16:creationId xmlns:a16="http://schemas.microsoft.com/office/drawing/2014/main" id="{65D6DE53-9691-4193-87A7-E3BA1BB8FD05}"/>
              </a:ext>
            </a:extLst>
          </p:cNvPr>
          <p:cNvSpPr txBox="1">
            <a:spLocks noChangeArrowheads="1"/>
          </p:cNvSpPr>
          <p:nvPr/>
        </p:nvSpPr>
        <p:spPr bwMode="auto">
          <a:xfrm>
            <a:off x="10271000" y="1809315"/>
            <a:ext cx="1523289" cy="707886"/>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MOVING FORWARD</a:t>
            </a:r>
          </a:p>
        </p:txBody>
      </p:sp>
      <p:grpSp>
        <p:nvGrpSpPr>
          <p:cNvPr id="2" name="Group 2">
            <a:extLst>
              <a:ext uri="{FF2B5EF4-FFF2-40B4-BE49-F238E27FC236}">
                <a16:creationId xmlns:a16="http://schemas.microsoft.com/office/drawing/2014/main" id="{EE188089-9EC2-4537-8257-8B9A7EB52287}"/>
              </a:ext>
            </a:extLst>
          </p:cNvPr>
          <p:cNvGrpSpPr>
            <a:grpSpLocks/>
          </p:cNvGrpSpPr>
          <p:nvPr/>
        </p:nvGrpSpPr>
        <p:grpSpPr bwMode="auto">
          <a:xfrm>
            <a:off x="1603510" y="1011530"/>
            <a:ext cx="616823" cy="5442521"/>
            <a:chOff x="107504" y="1583655"/>
            <a:chExt cx="504056" cy="4526507"/>
          </a:xfrm>
          <a:solidFill>
            <a:srgbClr val="482C89"/>
          </a:solidFill>
        </p:grpSpPr>
        <p:sp>
          <p:nvSpPr>
            <p:cNvPr id="60440" name="AutoShape 15">
              <a:extLst>
                <a:ext uri="{FF2B5EF4-FFF2-40B4-BE49-F238E27FC236}">
                  <a16:creationId xmlns:a16="http://schemas.microsoft.com/office/drawing/2014/main" id="{24B34D6A-1637-4C22-BE0C-9EF51824A148}"/>
                </a:ext>
              </a:extLst>
            </p:cNvPr>
            <p:cNvSpPr>
              <a:spLocks noChangeArrowheads="1"/>
            </p:cNvSpPr>
            <p:nvPr/>
          </p:nvSpPr>
          <p:spPr bwMode="auto">
            <a:xfrm>
              <a:off x="107504" y="1583655"/>
              <a:ext cx="504056" cy="4509641"/>
            </a:xfrm>
            <a:prstGeom prst="upArrow">
              <a:avLst>
                <a:gd name="adj1" fmla="val 50000"/>
                <a:gd name="adj2" fmla="val 137514"/>
              </a:avLst>
            </a:prstGeom>
            <a:grpFill/>
            <a:ln>
              <a:noFill/>
            </a:ln>
          </p:spPr>
          <p:txBody>
            <a:bodyPr wrap="none" anchor="ctr"/>
            <a:lstStyle/>
            <a:p>
              <a:pPr eaLnBrk="1" hangingPunct="1">
                <a:defRPr/>
              </a:pPr>
              <a:endParaRPr lang="en-ZA" sz="1400">
                <a:solidFill>
                  <a:schemeClr val="bg1"/>
                </a:solidFill>
                <a:cs typeface="Arial" charset="0"/>
              </a:endParaRPr>
            </a:p>
          </p:txBody>
        </p:sp>
        <p:sp>
          <p:nvSpPr>
            <p:cNvPr id="60441" name="Text Box 16">
              <a:extLst>
                <a:ext uri="{FF2B5EF4-FFF2-40B4-BE49-F238E27FC236}">
                  <a16:creationId xmlns:a16="http://schemas.microsoft.com/office/drawing/2014/main" id="{C7A45009-CA21-45A9-BD0E-4DE05AD2E7F1}"/>
                </a:ext>
              </a:extLst>
            </p:cNvPr>
            <p:cNvSpPr txBox="1">
              <a:spLocks noChangeArrowheads="1"/>
            </p:cNvSpPr>
            <p:nvPr/>
          </p:nvSpPr>
          <p:spPr bwMode="auto">
            <a:xfrm rot="16200000">
              <a:off x="-1502975" y="4115336"/>
              <a:ext cx="3712992" cy="276660"/>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defRPr/>
              </a:pPr>
              <a:r>
                <a:rPr lang="en-US" sz="1600" b="1" dirty="0">
                  <a:solidFill>
                    <a:schemeClr val="bg1"/>
                  </a:solidFill>
                  <a:latin typeface="+mn-lt"/>
                  <a:cs typeface="Arial" charset="0"/>
                </a:rPr>
                <a:t>CONFIDENCE LEVELS </a:t>
              </a:r>
            </a:p>
          </p:txBody>
        </p:sp>
      </p:grpSp>
      <p:sp>
        <p:nvSpPr>
          <p:cNvPr id="50195" name="AutoShape 31">
            <a:extLst>
              <a:ext uri="{FF2B5EF4-FFF2-40B4-BE49-F238E27FC236}">
                <a16:creationId xmlns:a16="http://schemas.microsoft.com/office/drawing/2014/main" id="{61124034-0D4E-4759-9AD2-ED24219EF3FA}"/>
              </a:ext>
            </a:extLst>
          </p:cNvPr>
          <p:cNvSpPr>
            <a:spLocks noChangeArrowheads="1"/>
          </p:cNvSpPr>
          <p:nvPr/>
        </p:nvSpPr>
        <p:spPr bwMode="auto">
          <a:xfrm>
            <a:off x="3938613" y="1279247"/>
            <a:ext cx="1284425" cy="485775"/>
          </a:xfrm>
          <a:prstGeom prst="rightArrow">
            <a:avLst>
              <a:gd name="adj1" fmla="val 50000"/>
              <a:gd name="adj2" fmla="val 50245"/>
            </a:avLst>
          </a:prstGeom>
          <a:solidFill>
            <a:srgbClr val="482C89"/>
          </a:solidFill>
          <a:ln>
            <a:noFill/>
          </a:ln>
        </p:spPr>
        <p:txBody>
          <a:bodyPr wrap="none" anchor="ctr"/>
          <a:lstStyle/>
          <a:p>
            <a:pPr eaLnBrk="1" hangingPunct="1">
              <a:defRPr/>
            </a:pPr>
            <a:endParaRPr lang="en-ZA">
              <a:solidFill>
                <a:srgbClr val="482C89"/>
              </a:solidFill>
              <a:cs typeface="Arial" charset="0"/>
            </a:endParaRPr>
          </a:p>
        </p:txBody>
      </p:sp>
      <p:sp>
        <p:nvSpPr>
          <p:cNvPr id="50196" name="AutoShape 32">
            <a:extLst>
              <a:ext uri="{FF2B5EF4-FFF2-40B4-BE49-F238E27FC236}">
                <a16:creationId xmlns:a16="http://schemas.microsoft.com/office/drawing/2014/main" id="{157DE241-D0EE-4BA9-AE19-AC9EC617331F}"/>
              </a:ext>
            </a:extLst>
          </p:cNvPr>
          <p:cNvSpPr>
            <a:spLocks noChangeArrowheads="1"/>
          </p:cNvSpPr>
          <p:nvPr/>
        </p:nvSpPr>
        <p:spPr bwMode="auto">
          <a:xfrm>
            <a:off x="6873885" y="1279247"/>
            <a:ext cx="1284425" cy="485775"/>
          </a:xfrm>
          <a:prstGeom prst="rightArrow">
            <a:avLst>
              <a:gd name="adj1" fmla="val 50000"/>
              <a:gd name="adj2" fmla="val 50245"/>
            </a:avLst>
          </a:prstGeom>
          <a:solidFill>
            <a:srgbClr val="482C89"/>
          </a:solidFill>
          <a:ln>
            <a:noFill/>
          </a:ln>
        </p:spPr>
        <p:txBody>
          <a:bodyPr wrap="none" anchor="ctr"/>
          <a:lstStyle/>
          <a:p>
            <a:pPr eaLnBrk="1" hangingPunct="1">
              <a:defRPr/>
            </a:pPr>
            <a:endParaRPr lang="en-ZA">
              <a:solidFill>
                <a:srgbClr val="482C89"/>
              </a:solidFill>
              <a:cs typeface="Arial" charset="0"/>
            </a:endParaRPr>
          </a:p>
        </p:txBody>
      </p:sp>
      <p:sp>
        <p:nvSpPr>
          <p:cNvPr id="43025" name="AutoShape 33">
            <a:extLst>
              <a:ext uri="{FF2B5EF4-FFF2-40B4-BE49-F238E27FC236}">
                <a16:creationId xmlns:a16="http://schemas.microsoft.com/office/drawing/2014/main" id="{BDECCCAB-C948-429D-A630-1FEA90D98689}"/>
              </a:ext>
            </a:extLst>
          </p:cNvPr>
          <p:cNvSpPr>
            <a:spLocks noChangeArrowheads="1"/>
          </p:cNvSpPr>
          <p:nvPr/>
        </p:nvSpPr>
        <p:spPr bwMode="auto">
          <a:xfrm>
            <a:off x="9925932" y="1260552"/>
            <a:ext cx="1284425" cy="485775"/>
          </a:xfrm>
          <a:prstGeom prst="rightArrow">
            <a:avLst>
              <a:gd name="adj1" fmla="val 50000"/>
              <a:gd name="adj2" fmla="val 50245"/>
            </a:avLst>
          </a:prstGeom>
          <a:solidFill>
            <a:srgbClr val="482C89"/>
          </a:solidFill>
          <a:ln>
            <a:noFill/>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ZA" altLang="en-US" sz="1800">
              <a:solidFill>
                <a:schemeClr val="bg1"/>
              </a:solidFill>
              <a:latin typeface="+mn-lt"/>
              <a:cs typeface="Arial" panose="020B0604020202020204" pitchFamily="34" charset="0"/>
            </a:endParaRPr>
          </a:p>
        </p:txBody>
      </p:sp>
      <p:sp>
        <p:nvSpPr>
          <p:cNvPr id="43026" name="Rectangle 34">
            <a:extLst>
              <a:ext uri="{FF2B5EF4-FFF2-40B4-BE49-F238E27FC236}">
                <a16:creationId xmlns:a16="http://schemas.microsoft.com/office/drawing/2014/main" id="{83D06067-66C1-4359-B720-1B135AB5977E}"/>
              </a:ext>
            </a:extLst>
          </p:cNvPr>
          <p:cNvSpPr>
            <a:spLocks noChangeArrowheads="1"/>
          </p:cNvSpPr>
          <p:nvPr/>
        </p:nvSpPr>
        <p:spPr bwMode="auto">
          <a:xfrm rot="16200000">
            <a:off x="-2744651" y="3484408"/>
            <a:ext cx="6105708"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9509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95091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95091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9509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95091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9509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9509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9509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9509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solidFill>
                  <a:schemeClr val="bg1"/>
                </a:solidFill>
                <a:latin typeface="+mn-lt"/>
                <a:cs typeface="Arial" panose="020B0604020202020204" pitchFamily="34" charset="0"/>
              </a:rPr>
              <a:t>* Inspired by  Elisabeth Kubler Ross Stages of Grief</a:t>
            </a:r>
          </a:p>
        </p:txBody>
      </p:sp>
      <p:pic>
        <p:nvPicPr>
          <p:cNvPr id="2050" name="Picture 2" descr="PM Life — performance review season | Wtf face, Shocked emoji, Emoji faces">
            <a:extLst>
              <a:ext uri="{FF2B5EF4-FFF2-40B4-BE49-F238E27FC236}">
                <a16:creationId xmlns:a16="http://schemas.microsoft.com/office/drawing/2014/main" id="{8B72D325-51AE-304E-9C65-6E9D2914BCA3}"/>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415640" y="3690110"/>
            <a:ext cx="762784" cy="76278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Emoticon making deny sign | Emoticones para whatsapp gratis, Emojis para  whatsapp, Emoticones emoji">
            <a:extLst>
              <a:ext uri="{FF2B5EF4-FFF2-40B4-BE49-F238E27FC236}">
                <a16:creationId xmlns:a16="http://schemas.microsoft.com/office/drawing/2014/main" id="{2BB93FC3-AFD9-D949-98B5-3FD2BC9E325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58274" y="2628545"/>
            <a:ext cx="976312" cy="68379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ar U0026amp Motorbike Stickers Grinning Face With Smiling Eyes - Grimace  Emoji Transparent Background Png,Emoji Eyes Png - free transparent png  images - pngaaa.com">
            <a:extLst>
              <a:ext uri="{FF2B5EF4-FFF2-40B4-BE49-F238E27FC236}">
                <a16:creationId xmlns:a16="http://schemas.microsoft.com/office/drawing/2014/main" id="{97BD9308-447E-D749-BFB5-78C09BC5EFA3}"/>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3711050" y="4736386"/>
            <a:ext cx="701607" cy="712178"/>
          </a:xfrm>
          <a:prstGeom prst="ellipse">
            <a:avLst/>
          </a:prstGeom>
          <a:solidFill>
            <a:srgbClr val="3E0099"/>
          </a:solidFill>
        </p:spPr>
      </p:pic>
      <p:pic>
        <p:nvPicPr>
          <p:cNvPr id="2064" name="Picture 16" descr="Pin on Kindergarten Classroom">
            <a:extLst>
              <a:ext uri="{FF2B5EF4-FFF2-40B4-BE49-F238E27FC236}">
                <a16:creationId xmlns:a16="http://schemas.microsoft.com/office/drawing/2014/main" id="{FEDE2270-18AE-5B44-831D-7B4C603ADE04}"/>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880584" y="5421078"/>
            <a:ext cx="764394" cy="76439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appiness Emoji Images, Stock Photos &amp;amp; Vectors | Shutterstock">
            <a:extLst>
              <a:ext uri="{FF2B5EF4-FFF2-40B4-BE49-F238E27FC236}">
                <a16:creationId xmlns:a16="http://schemas.microsoft.com/office/drawing/2014/main" id="{C3CB40CD-17D5-284E-A95A-D57CFCA5FB15}"/>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761938" y="1073273"/>
            <a:ext cx="764394" cy="767451"/>
          </a:xfrm>
          <a:prstGeom prst="ellipse">
            <a:avLst/>
          </a:prstGeom>
          <a:noFill/>
          <a:extLst>
            <a:ext uri="{909E8E84-426E-40DD-AFC4-6F175D3DCCD1}">
              <a14:hiddenFill xmlns:a14="http://schemas.microsoft.com/office/drawing/2010/main">
                <a:solidFill>
                  <a:srgbClr val="FFFFFF"/>
                </a:solidFill>
              </a14:hiddenFill>
            </a:ext>
          </a:extLst>
        </p:spPr>
      </p:pic>
      <p:pic>
        <p:nvPicPr>
          <p:cNvPr id="32" name="Picture 16" descr="Pin on Kindergarten Classroom">
            <a:extLst>
              <a:ext uri="{FF2B5EF4-FFF2-40B4-BE49-F238E27FC236}">
                <a16:creationId xmlns:a16="http://schemas.microsoft.com/office/drawing/2014/main" id="{E07E5639-6C29-DB40-83F9-9C0C4D2608A2}"/>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730148" y="5448564"/>
            <a:ext cx="764394" cy="76439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Using Emojis in Work Emails Makes You Look More Professional? | 951 WAYV">
            <a:extLst>
              <a:ext uri="{FF2B5EF4-FFF2-40B4-BE49-F238E27FC236}">
                <a16:creationId xmlns:a16="http://schemas.microsoft.com/office/drawing/2014/main" id="{38D3A661-554B-F94E-85B8-9DA900C67031}"/>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10000" b="90000" l="10000" r="90000">
                        <a14:foregroundMark x1="33582" y1="26378" x2="42600" y2="21800"/>
                        <a14:foregroundMark x1="42600" y1="21800" x2="50600" y2="20700"/>
                        <a14:foregroundMark x1="50600" y1="20700" x2="64112" y2="23212"/>
                        <a14:foregroundMark x1="68862" y1="25658" x2="72682" y2="28611"/>
                        <a14:foregroundMark x1="80513" y1="42415" x2="79553" y2="62345"/>
                        <a14:foregroundMark x1="71383" y1="74040" x2="63900" y2="76000"/>
                        <a14:foregroundMark x1="63900" y1="76000" x2="57306" y2="80710"/>
                        <a14:foregroundMark x1="45376" y1="81904" x2="35968" y2="81816"/>
                        <a14:foregroundMark x1="27211" y1="68907" x2="24900" y2="47200"/>
                        <a14:foregroundMark x1="24900" y1="47200" x2="28159" y2="31721"/>
                        <a14:foregroundMark x1="72200" y1="28800" x2="79900" y2="40100"/>
                        <a14:foregroundMark x1="63300" y1="22900" x2="68800" y2="26200"/>
                        <a14:foregroundMark x1="71200" y1="73800" x2="80100" y2="62000"/>
                        <a14:foregroundMark x1="30100" y1="79400" x2="35000" y2="82300"/>
                        <a14:backgroundMark x1="27300" y1="31600" x2="32400" y2="26800"/>
                        <a14:backgroundMark x1="32400" y1="26800" x2="29200" y2="28400"/>
                        <a14:backgroundMark x1="30100" y1="27100" x2="28800" y2="29000"/>
                        <a14:backgroundMark x1="30100" y1="27400" x2="28600" y2="29300"/>
                        <a14:backgroundMark x1="31700" y1="27400" x2="33800" y2="25900"/>
                        <a14:backgroundMark x1="26600" y1="69600" x2="27000" y2="70300"/>
                        <a14:backgroundMark x1="26600" y1="69300" x2="27200" y2="70100"/>
                        <a14:backgroundMark x1="26600" y1="69100" x2="28900" y2="75700"/>
                        <a14:backgroundMark x1="28900" y1="75700" x2="26900" y2="72000"/>
                        <a14:backgroundMark x1="28000" y1="75900" x2="29100" y2="79600"/>
                        <a14:backgroundMark x1="28200" y1="76100" x2="29900" y2="79300"/>
                        <a14:backgroundMark x1="26700" y1="69100" x2="26700" y2="69100"/>
                        <a14:backgroundMark x1="34523" y1="82794" x2="35000" y2="83200"/>
                        <a14:backgroundMark x1="29600" y1="78600" x2="30298" y2="79195"/>
                        <a14:backgroundMark x1="35000" y1="83200" x2="42400" y2="83300"/>
                        <a14:backgroundMark x1="42400" y1="83300" x2="54954" y2="81655"/>
                        <a14:backgroundMark x1="58000" y1="82900" x2="47600" y2="82000"/>
                        <a14:backgroundMark x1="47600" y1="82200" x2="46300" y2="82900"/>
                        <a14:backgroundMark x1="72400" y1="73600" x2="77000" y2="68000"/>
                        <a14:backgroundMark x1="77000" y1="68000" x2="72700" y2="73900"/>
                        <a14:backgroundMark x1="72700" y1="73900" x2="72000" y2="74500"/>
                        <a14:backgroundMark x1="77900" y1="70000" x2="80200" y2="63300"/>
                        <a14:backgroundMark x1="80200" y1="63300" x2="79300" y2="65900"/>
                        <a14:backgroundMark x1="77900" y1="69000" x2="79100" y2="67400"/>
                        <a14:backgroundMark x1="80397" y1="39803" x2="81700" y2="41700"/>
                        <a14:backgroundMark x1="75000" y1="29900" x2="77200" y2="32500"/>
                        <a14:backgroundMark x1="76400" y1="31300" x2="78900" y2="33300"/>
                        <a14:backgroundMark x1="57700" y1="81300" x2="56400" y2="81400"/>
                      </a14:backgroundRemoval>
                    </a14:imgEffect>
                  </a14:imgLayer>
                </a14:imgProps>
              </a:ext>
              <a:ext uri="{28A0092B-C50C-407E-A947-70E740481C1C}">
                <a14:useLocalDpi xmlns:a14="http://schemas.microsoft.com/office/drawing/2010/main"/>
              </a:ext>
            </a:extLst>
          </a:blip>
          <a:srcRect/>
          <a:stretch>
            <a:fillRect/>
          </a:stretch>
        </p:blipFill>
        <p:spPr bwMode="auto">
          <a:xfrm>
            <a:off x="7985945" y="4418019"/>
            <a:ext cx="1169093" cy="1169093"/>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New Iphone Emoticons Coming In Ios - Monocle Emoji - Free Transparent PNG  Clipart Images Download">
            <a:extLst>
              <a:ext uri="{FF2B5EF4-FFF2-40B4-BE49-F238E27FC236}">
                <a16:creationId xmlns:a16="http://schemas.microsoft.com/office/drawing/2014/main" id="{BE897C22-A1CD-F24C-9D84-C66BAC46FF3D}"/>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5096" b="91083" l="7000" r="96000">
                        <a14:foregroundMark x1="7976" y1="65112" x2="3333" y2="45541"/>
                        <a14:foregroundMark x1="3333" y1="45541" x2="12667" y2="21656"/>
                        <a14:foregroundMark x1="33555" y1="7445" x2="34667" y2="6688"/>
                        <a14:foregroundMark x1="12667" y1="21656" x2="26387" y2="12321"/>
                        <a14:foregroundMark x1="34667" y1="6688" x2="49000" y2="3822"/>
                        <a14:foregroundMark x1="49000" y1="3822" x2="60228" y2="4922"/>
                        <a14:foregroundMark x1="64916" y1="6451" x2="74333" y2="10828"/>
                        <a14:foregroundMark x1="74333" y1="10828" x2="92333" y2="30573"/>
                        <a14:foregroundMark x1="92333" y1="30573" x2="95333" y2="42675"/>
                        <a14:foregroundMark x1="91159" y1="64208" x2="90333" y2="68471"/>
                        <a14:foregroundMark x1="95333" y1="42675" x2="93458" y2="52349"/>
                        <a14:foregroundMark x1="85243" y1="75986" x2="84465" y2="77135"/>
                        <a14:foregroundMark x1="90333" y1="68471" x2="85297" y2="75907"/>
                        <a14:foregroundMark x1="88625" y1="86628" x2="90333" y2="88854"/>
                        <a14:foregroundMark x1="86077" y1="76967" x2="86000" y2="76752"/>
                        <a14:foregroundMark x1="90333" y1="88854" x2="89441" y2="86361"/>
                        <a14:foregroundMark x1="79601" y1="81468" x2="74333" y2="85350"/>
                        <a14:foregroundMark x1="85645" y1="77014" x2="85072" y2="77436"/>
                        <a14:foregroundMark x1="86000" y1="76752" x2="85710" y2="76966"/>
                        <a14:foregroundMark x1="74333" y1="85350" x2="52046" y2="91063"/>
                        <a14:foregroundMark x1="33918" y1="6794" x2="57333" y2="5096"/>
                        <a14:foregroundMark x1="64202" y1="7439" x2="66667" y2="8280"/>
                        <a14:foregroundMark x1="57333" y1="5096" x2="59554" y2="5854"/>
                        <a14:foregroundMark x1="52667" y1="21975" x2="65667" y2="20382"/>
                        <a14:foregroundMark x1="65667" y1="20382" x2="73333" y2="23885"/>
                        <a14:foregroundMark x1="92333" y1="31210" x2="95601" y2="52785"/>
                        <a14:foregroundMark x1="92902" y1="64562" x2="92333" y2="66242"/>
                        <a14:foregroundMark x1="57667" y1="5414" x2="65667" y2="7006"/>
                        <a14:foregroundMark x1="7000" y1="64331" x2="23333" y2="82484"/>
                        <a14:foregroundMark x1="23333" y1="82484" x2="23667" y2="82803"/>
                        <a14:foregroundMark x1="34667" y1="90127" x2="51333" y2="91083"/>
                        <a14:foregroundMark x1="86000" y1="74522" x2="80333" y2="80892"/>
                        <a14:foregroundMark x1="94667" y1="51592" x2="91667" y2="66879"/>
                        <a14:foregroundMark x1="92333" y1="63057" x2="91000" y2="66561"/>
                        <a14:backgroundMark x1="29000" y1="7643" x2="34333" y2="6051"/>
                        <a14:backgroundMark x1="10667" y1="22930" x2="13000" y2="20701"/>
                        <a14:backgroundMark x1="22406" y1="83748" x2="23000" y2="84395"/>
                        <a14:backgroundMark x1="23000" y1="84395" x2="34667" y2="89809"/>
                        <a14:backgroundMark x1="50728" y1="91957" x2="51333" y2="92038"/>
                        <a14:backgroundMark x1="34667" y1="89809" x2="34869" y2="89836"/>
                        <a14:backgroundMark x1="80333" y1="81529" x2="80725" y2="81155"/>
                        <a14:backgroundMark x1="86097" y1="82743" x2="87667" y2="86943"/>
                      </a14:backgroundRemoval>
                    </a14:imgEffect>
                  </a14:imgLayer>
                </a14:imgProps>
              </a:ext>
              <a:ext uri="{28A0092B-C50C-407E-A947-70E740481C1C}">
                <a14:useLocalDpi xmlns:a14="http://schemas.microsoft.com/office/drawing/2010/main"/>
              </a:ext>
            </a:extLst>
          </a:blip>
          <a:srcRect/>
          <a:stretch>
            <a:fillRect/>
          </a:stretch>
        </p:blipFill>
        <p:spPr bwMode="auto">
          <a:xfrm>
            <a:off x="8579140" y="3157340"/>
            <a:ext cx="740128" cy="774667"/>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Download Sunglasses Emoji | Emoji Island">
            <a:extLst>
              <a:ext uri="{FF2B5EF4-FFF2-40B4-BE49-F238E27FC236}">
                <a16:creationId xmlns:a16="http://schemas.microsoft.com/office/drawing/2014/main" id="{FB1B769B-2AE7-294A-A06A-7E7155DAF058}"/>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10622198" y="2511947"/>
            <a:ext cx="738809" cy="738809"/>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2">
            <a:extLst>
              <a:ext uri="{FF2B5EF4-FFF2-40B4-BE49-F238E27FC236}">
                <a16:creationId xmlns:a16="http://schemas.microsoft.com/office/drawing/2014/main" id="{2ADC1ED4-017F-E34E-9CC7-7CAAEBF6F9FA}"/>
              </a:ext>
            </a:extLst>
          </p:cNvPr>
          <p:cNvGrpSpPr>
            <a:grpSpLocks/>
          </p:cNvGrpSpPr>
          <p:nvPr/>
        </p:nvGrpSpPr>
        <p:grpSpPr bwMode="auto">
          <a:xfrm rot="5400000">
            <a:off x="6399139" y="1439559"/>
            <a:ext cx="616823" cy="9910972"/>
            <a:chOff x="107504" y="1583655"/>
            <a:chExt cx="504056" cy="4509641"/>
          </a:xfrm>
          <a:solidFill>
            <a:srgbClr val="482C89"/>
          </a:solidFill>
        </p:grpSpPr>
        <p:sp>
          <p:nvSpPr>
            <p:cNvPr id="46" name="AutoShape 15">
              <a:extLst>
                <a:ext uri="{FF2B5EF4-FFF2-40B4-BE49-F238E27FC236}">
                  <a16:creationId xmlns:a16="http://schemas.microsoft.com/office/drawing/2014/main" id="{68E13482-4F96-3E40-A4D4-D87FA8745883}"/>
                </a:ext>
              </a:extLst>
            </p:cNvPr>
            <p:cNvSpPr>
              <a:spLocks noChangeArrowheads="1"/>
            </p:cNvSpPr>
            <p:nvPr/>
          </p:nvSpPr>
          <p:spPr bwMode="auto">
            <a:xfrm>
              <a:off x="107504" y="1583655"/>
              <a:ext cx="504056" cy="4509641"/>
            </a:xfrm>
            <a:prstGeom prst="upArrow">
              <a:avLst>
                <a:gd name="adj1" fmla="val 50000"/>
                <a:gd name="adj2" fmla="val 137514"/>
              </a:avLst>
            </a:prstGeom>
            <a:grpFill/>
            <a:ln>
              <a:noFill/>
            </a:ln>
          </p:spPr>
          <p:txBody>
            <a:bodyPr wrap="none" anchor="ctr"/>
            <a:lstStyle/>
            <a:p>
              <a:pPr eaLnBrk="1" hangingPunct="1">
                <a:defRPr/>
              </a:pPr>
              <a:endParaRPr lang="en-ZA" sz="1400">
                <a:solidFill>
                  <a:schemeClr val="bg1"/>
                </a:solidFill>
                <a:cs typeface="Arial" charset="0"/>
              </a:endParaRPr>
            </a:p>
          </p:txBody>
        </p:sp>
        <p:sp>
          <p:nvSpPr>
            <p:cNvPr id="47" name="Text Box 16">
              <a:extLst>
                <a:ext uri="{FF2B5EF4-FFF2-40B4-BE49-F238E27FC236}">
                  <a16:creationId xmlns:a16="http://schemas.microsoft.com/office/drawing/2014/main" id="{FA51CC40-BDC7-0A44-9142-2F6E736A2537}"/>
                </a:ext>
              </a:extLst>
            </p:cNvPr>
            <p:cNvSpPr txBox="1">
              <a:spLocks noChangeArrowheads="1"/>
            </p:cNvSpPr>
            <p:nvPr/>
          </p:nvSpPr>
          <p:spPr bwMode="auto">
            <a:xfrm rot="16200000">
              <a:off x="-646823" y="3854985"/>
              <a:ext cx="2005012" cy="276660"/>
            </a:xfrm>
            <a:prstGeom prst="rect">
              <a:avLst/>
            </a:prstGeom>
            <a:noFill/>
            <a:ln>
              <a:noFill/>
            </a:ln>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defRPr/>
              </a:pPr>
              <a:r>
                <a:rPr lang="en-US" sz="1600" b="1" dirty="0">
                  <a:solidFill>
                    <a:schemeClr val="bg1"/>
                  </a:solidFill>
                  <a:latin typeface="+mn-lt"/>
                  <a:cs typeface="Arial" charset="0"/>
                </a:rPr>
                <a:t>TIME</a:t>
              </a:r>
            </a:p>
          </p:txBody>
        </p:sp>
      </p:grpSp>
      <p:pic>
        <p:nvPicPr>
          <p:cNvPr id="34" name="Picture 33" descr="A screenshot of a cell phone&#10;&#10;Description generated with very high confidence">
            <a:extLst>
              <a:ext uri="{FF2B5EF4-FFF2-40B4-BE49-F238E27FC236}">
                <a16:creationId xmlns:a16="http://schemas.microsoft.com/office/drawing/2014/main" id="{4B89040F-7CF1-4146-A686-85CD744C3B40}"/>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r="7664" b="35855"/>
          <a:stretch/>
        </p:blipFill>
        <p:spPr>
          <a:xfrm>
            <a:off x="6196280" y="3194944"/>
            <a:ext cx="1121217" cy="902042"/>
          </a:xfrm>
          <a:prstGeom prst="rect">
            <a:avLst/>
          </a:prstGeom>
          <a:ln>
            <a:noFill/>
          </a:ln>
        </p:spPr>
      </p:pic>
      <p:pic>
        <p:nvPicPr>
          <p:cNvPr id="35" name="Picture 34">
            <a:extLst>
              <a:ext uri="{FF2B5EF4-FFF2-40B4-BE49-F238E27FC236}">
                <a16:creationId xmlns:a16="http://schemas.microsoft.com/office/drawing/2014/main" id="{241C99F7-CB91-3E4E-B590-08AA311FC063}"/>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r="29616" b="35956"/>
          <a:stretch/>
        </p:blipFill>
        <p:spPr>
          <a:xfrm>
            <a:off x="5156182" y="3154159"/>
            <a:ext cx="1193492" cy="942827"/>
          </a:xfrm>
          <a:prstGeom prst="rect">
            <a:avLst/>
          </a:prstGeom>
          <a:ln>
            <a:noFill/>
          </a:ln>
        </p:spPr>
      </p:pic>
    </p:spTree>
    <p:extLst>
      <p:ext uri="{BB962C8B-B14F-4D97-AF65-F5344CB8AC3E}">
        <p14:creationId xmlns:p14="http://schemas.microsoft.com/office/powerpoint/2010/main" val="199586736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4AB1E-0626-4637-8288-A85A8983EB72}"/>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id="{00560D64-ED8A-9F4B-91D2-5516B6B87C0A}"/>
              </a:ext>
            </a:extLst>
          </p:cNvPr>
          <p:cNvSpPr txBox="1"/>
          <p:nvPr/>
        </p:nvSpPr>
        <p:spPr>
          <a:xfrm>
            <a:off x="925285" y="2921168"/>
            <a:ext cx="10341429"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So how do we do this?</a:t>
            </a:r>
          </a:p>
        </p:txBody>
      </p:sp>
    </p:spTree>
    <p:extLst>
      <p:ext uri="{BB962C8B-B14F-4D97-AF65-F5344CB8AC3E}">
        <p14:creationId xmlns:p14="http://schemas.microsoft.com/office/powerpoint/2010/main" val="3364310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4AB1E-0626-4637-8288-A85A8983EB72}"/>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11268" name="Picture 4" descr="Lego Blocks - Lego Bricks Transparent Background, Png Download">
            <a:extLst>
              <a:ext uri="{FF2B5EF4-FFF2-40B4-BE49-F238E27FC236}">
                <a16:creationId xmlns:a16="http://schemas.microsoft.com/office/drawing/2014/main" id="{3FF0CA56-3633-D64C-A920-4A4EB4A88F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5168" y="988167"/>
            <a:ext cx="8058187" cy="4881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196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311A64-1105-584A-A04D-785BF3B56F43}"/>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4" name="Picture 3">
            <a:extLst>
              <a:ext uri="{FF2B5EF4-FFF2-40B4-BE49-F238E27FC236}">
                <a16:creationId xmlns:a16="http://schemas.microsoft.com/office/drawing/2014/main" id="{0F6AA23F-66D5-482E-9BAA-2CE86E6C7B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5938" y="1826747"/>
            <a:ext cx="2069464" cy="1938069"/>
          </a:xfrm>
          <a:prstGeom prst="rect">
            <a:avLst/>
          </a:prstGeom>
        </p:spPr>
      </p:pic>
      <p:pic>
        <p:nvPicPr>
          <p:cNvPr id="5" name="Picture 4">
            <a:extLst>
              <a:ext uri="{FF2B5EF4-FFF2-40B4-BE49-F238E27FC236}">
                <a16:creationId xmlns:a16="http://schemas.microsoft.com/office/drawing/2014/main" id="{C2CEDACF-18F6-41DC-A1EE-D59B142979A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83833" y="1826746"/>
            <a:ext cx="2088843" cy="1934761"/>
          </a:xfrm>
          <a:prstGeom prst="rect">
            <a:avLst/>
          </a:prstGeom>
        </p:spPr>
      </p:pic>
      <p:pic>
        <p:nvPicPr>
          <p:cNvPr id="6" name="Picture 5">
            <a:extLst>
              <a:ext uri="{FF2B5EF4-FFF2-40B4-BE49-F238E27FC236}">
                <a16:creationId xmlns:a16="http://schemas.microsoft.com/office/drawing/2014/main" id="{8239DB2C-EE93-4F21-8023-B66C5F5F74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43501" y="1822331"/>
            <a:ext cx="2112512" cy="1934761"/>
          </a:xfrm>
          <a:prstGeom prst="rect">
            <a:avLst/>
          </a:prstGeom>
        </p:spPr>
      </p:pic>
      <p:pic>
        <p:nvPicPr>
          <p:cNvPr id="7" name="Picture 6">
            <a:extLst>
              <a:ext uri="{FF2B5EF4-FFF2-40B4-BE49-F238E27FC236}">
                <a16:creationId xmlns:a16="http://schemas.microsoft.com/office/drawing/2014/main" id="{F698ED08-ABC5-44BF-B90D-3AB98520A4B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595937" y="3912534"/>
            <a:ext cx="2074316" cy="1919572"/>
          </a:xfrm>
          <a:prstGeom prst="rect">
            <a:avLst/>
          </a:prstGeom>
        </p:spPr>
      </p:pic>
      <p:pic>
        <p:nvPicPr>
          <p:cNvPr id="9" name="Picture 8">
            <a:extLst>
              <a:ext uri="{FF2B5EF4-FFF2-40B4-BE49-F238E27FC236}">
                <a16:creationId xmlns:a16="http://schemas.microsoft.com/office/drawing/2014/main" id="{33747108-0CDE-446B-9F2A-AABFB9A43EFC}"/>
              </a:ext>
            </a:extLst>
          </p:cNvPr>
          <p:cNvPicPr>
            <a:picLocks noChangeAspect="1"/>
          </p:cNvPicPr>
          <p:nvPr/>
        </p:nvPicPr>
        <p:blipFill>
          <a:blip r:embed="rId7"/>
          <a:stretch>
            <a:fillRect/>
          </a:stretch>
        </p:blipFill>
        <p:spPr>
          <a:xfrm>
            <a:off x="6143502" y="3912536"/>
            <a:ext cx="2140777" cy="1934761"/>
          </a:xfrm>
          <a:prstGeom prst="rect">
            <a:avLst/>
          </a:prstGeom>
        </p:spPr>
      </p:pic>
      <p:pic>
        <p:nvPicPr>
          <p:cNvPr id="10" name="Picture 9">
            <a:extLst>
              <a:ext uri="{FF2B5EF4-FFF2-40B4-BE49-F238E27FC236}">
                <a16:creationId xmlns:a16="http://schemas.microsoft.com/office/drawing/2014/main" id="{1AC53BC2-33CD-4176-BF06-18E5D7FF9A8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83831" y="3912534"/>
            <a:ext cx="2066666" cy="1919572"/>
          </a:xfrm>
          <a:prstGeom prst="rect">
            <a:avLst/>
          </a:prstGeom>
        </p:spPr>
      </p:pic>
      <p:pic>
        <p:nvPicPr>
          <p:cNvPr id="15" name="Picture 14">
            <a:extLst>
              <a:ext uri="{FF2B5EF4-FFF2-40B4-BE49-F238E27FC236}">
                <a16:creationId xmlns:a16="http://schemas.microsoft.com/office/drawing/2014/main" id="{31A767FA-F469-F947-95B0-75FDD90CC8F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8423746" y="1830056"/>
            <a:ext cx="1996392" cy="1934760"/>
          </a:xfrm>
          <a:prstGeom prst="rect">
            <a:avLst/>
          </a:prstGeom>
        </p:spPr>
      </p:pic>
      <p:pic>
        <p:nvPicPr>
          <p:cNvPr id="16" name="Picture 15">
            <a:extLst>
              <a:ext uri="{FF2B5EF4-FFF2-40B4-BE49-F238E27FC236}">
                <a16:creationId xmlns:a16="http://schemas.microsoft.com/office/drawing/2014/main" id="{2CD4F073-6A27-A942-AF1F-571C75FFBDBF}"/>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8423746" y="3897343"/>
            <a:ext cx="1996392" cy="1934763"/>
          </a:xfrm>
          <a:prstGeom prst="rect">
            <a:avLst/>
          </a:prstGeom>
        </p:spPr>
      </p:pic>
      <p:pic>
        <p:nvPicPr>
          <p:cNvPr id="18" name="Picture 17">
            <a:extLst>
              <a:ext uri="{FF2B5EF4-FFF2-40B4-BE49-F238E27FC236}">
                <a16:creationId xmlns:a16="http://schemas.microsoft.com/office/drawing/2014/main" id="{75AE009A-E1BB-F542-8928-15E34CB4F4E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222412" y="3324870"/>
            <a:ext cx="368137" cy="411609"/>
          </a:xfrm>
          <a:prstGeom prst="rect">
            <a:avLst/>
          </a:prstGeom>
        </p:spPr>
      </p:pic>
      <p:pic>
        <p:nvPicPr>
          <p:cNvPr id="19" name="Picture 18">
            <a:extLst>
              <a:ext uri="{FF2B5EF4-FFF2-40B4-BE49-F238E27FC236}">
                <a16:creationId xmlns:a16="http://schemas.microsoft.com/office/drawing/2014/main" id="{1C69D925-0428-D440-89EC-13575B19C7C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232361" y="5374831"/>
            <a:ext cx="368137" cy="411609"/>
          </a:xfrm>
          <a:prstGeom prst="rect">
            <a:avLst/>
          </a:prstGeom>
        </p:spPr>
      </p:pic>
      <p:pic>
        <p:nvPicPr>
          <p:cNvPr id="20" name="Picture 19">
            <a:extLst>
              <a:ext uri="{FF2B5EF4-FFF2-40B4-BE49-F238E27FC236}">
                <a16:creationId xmlns:a16="http://schemas.microsoft.com/office/drawing/2014/main" id="{B158A9BC-038F-4942-830E-08D7D5F2B73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504337" y="5374830"/>
            <a:ext cx="368137" cy="411609"/>
          </a:xfrm>
          <a:prstGeom prst="rect">
            <a:avLst/>
          </a:prstGeom>
        </p:spPr>
      </p:pic>
      <p:pic>
        <p:nvPicPr>
          <p:cNvPr id="21" name="Picture 20">
            <a:extLst>
              <a:ext uri="{FF2B5EF4-FFF2-40B4-BE49-F238E27FC236}">
                <a16:creationId xmlns:a16="http://schemas.microsoft.com/office/drawing/2014/main" id="{EA0EE857-31A1-9D48-93A5-A36791ECD25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504337" y="3324870"/>
            <a:ext cx="368137" cy="411609"/>
          </a:xfrm>
          <a:prstGeom prst="rect">
            <a:avLst/>
          </a:prstGeom>
        </p:spPr>
      </p:pic>
      <p:pic>
        <p:nvPicPr>
          <p:cNvPr id="22" name="Picture 21">
            <a:extLst>
              <a:ext uri="{FF2B5EF4-FFF2-40B4-BE49-F238E27FC236}">
                <a16:creationId xmlns:a16="http://schemas.microsoft.com/office/drawing/2014/main" id="{CDD2C412-83FA-BC41-8536-369E284FE86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861263" y="5394674"/>
            <a:ext cx="368137" cy="411609"/>
          </a:xfrm>
          <a:prstGeom prst="rect">
            <a:avLst/>
          </a:prstGeom>
        </p:spPr>
      </p:pic>
      <p:pic>
        <p:nvPicPr>
          <p:cNvPr id="23" name="Picture 22">
            <a:extLst>
              <a:ext uri="{FF2B5EF4-FFF2-40B4-BE49-F238E27FC236}">
                <a16:creationId xmlns:a16="http://schemas.microsoft.com/office/drawing/2014/main" id="{242E4BB1-D69B-6E41-8F60-8A7E782F239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861262" y="3324869"/>
            <a:ext cx="368137" cy="411609"/>
          </a:xfrm>
          <a:prstGeom prst="rect">
            <a:avLst/>
          </a:prstGeom>
        </p:spPr>
      </p:pic>
      <p:pic>
        <p:nvPicPr>
          <p:cNvPr id="24" name="Picture 23">
            <a:extLst>
              <a:ext uri="{FF2B5EF4-FFF2-40B4-BE49-F238E27FC236}">
                <a16:creationId xmlns:a16="http://schemas.microsoft.com/office/drawing/2014/main" id="{940A1430-60CC-ED4B-9373-E8C913E08F2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947161" y="5374829"/>
            <a:ext cx="368137" cy="411609"/>
          </a:xfrm>
          <a:prstGeom prst="rect">
            <a:avLst/>
          </a:prstGeom>
        </p:spPr>
      </p:pic>
      <p:pic>
        <p:nvPicPr>
          <p:cNvPr id="25" name="Picture 24">
            <a:extLst>
              <a:ext uri="{FF2B5EF4-FFF2-40B4-BE49-F238E27FC236}">
                <a16:creationId xmlns:a16="http://schemas.microsoft.com/office/drawing/2014/main" id="{6DB68A2E-4996-1343-8FE5-6A3477D1A9E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947160" y="3323592"/>
            <a:ext cx="368137" cy="411609"/>
          </a:xfrm>
          <a:prstGeom prst="rect">
            <a:avLst/>
          </a:prstGeom>
        </p:spPr>
      </p:pic>
      <p:sp>
        <p:nvSpPr>
          <p:cNvPr id="26" name="Rectangle 35">
            <a:extLst>
              <a:ext uri="{FF2B5EF4-FFF2-40B4-BE49-F238E27FC236}">
                <a16:creationId xmlns:a16="http://schemas.microsoft.com/office/drawing/2014/main" id="{216661F3-38AB-AC49-AF3B-3D570A3723E3}"/>
              </a:ext>
            </a:extLst>
          </p:cNvPr>
          <p:cNvSpPr>
            <a:spLocks noGrp="1" noChangeArrowheads="1"/>
          </p:cNvSpPr>
          <p:nvPr>
            <p:ph type="title"/>
          </p:nvPr>
        </p:nvSpPr>
        <p:spPr>
          <a:xfrm>
            <a:off x="1854372" y="451948"/>
            <a:ext cx="8617226" cy="861774"/>
          </a:xfrm>
          <a:noFill/>
        </p:spPr>
        <p:txBody>
          <a:bodyPr wrap="square">
            <a:spAutoFit/>
          </a:bodyPr>
          <a:lstStyle/>
          <a:p>
            <a:pPr algn="ctr">
              <a:lnSpc>
                <a:spcPct val="100000"/>
              </a:lnSpc>
              <a:spcBef>
                <a:spcPts val="0"/>
              </a:spcBef>
            </a:pPr>
            <a:r>
              <a:rPr lang="en-US" altLang="en-US" sz="5000" b="1" dirty="0">
                <a:solidFill>
                  <a:prstClr val="white"/>
                </a:solidFill>
                <a:latin typeface="Century Gothic" panose="020B0502020202020204" pitchFamily="34" charset="0"/>
                <a:ea typeface="MS PGothic" panose="020B0600070205080204" pitchFamily="34" charset="-128"/>
                <a:cs typeface="+mn-cs"/>
              </a:rPr>
              <a:t>An ingredient brand</a:t>
            </a:r>
          </a:p>
        </p:txBody>
      </p:sp>
    </p:spTree>
    <p:extLst>
      <p:ext uri="{BB962C8B-B14F-4D97-AF65-F5344CB8AC3E}">
        <p14:creationId xmlns:p14="http://schemas.microsoft.com/office/powerpoint/2010/main" val="17771868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4AB1E-0626-4637-8288-A85A8983EB72}"/>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id="{00560D64-ED8A-9F4B-91D2-5516B6B87C0A}"/>
              </a:ext>
            </a:extLst>
          </p:cNvPr>
          <p:cNvSpPr txBox="1"/>
          <p:nvPr/>
        </p:nvSpPr>
        <p:spPr>
          <a:xfrm>
            <a:off x="1470066" y="2459504"/>
            <a:ext cx="9251868" cy="1938992"/>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What does this look like in practice?</a:t>
            </a:r>
          </a:p>
        </p:txBody>
      </p:sp>
    </p:spTree>
    <p:extLst>
      <p:ext uri="{BB962C8B-B14F-4D97-AF65-F5344CB8AC3E}">
        <p14:creationId xmlns:p14="http://schemas.microsoft.com/office/powerpoint/2010/main" val="2394662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3" name="Rounded Rectangular Callout 2">
            <a:extLst>
              <a:ext uri="{FF2B5EF4-FFF2-40B4-BE49-F238E27FC236}">
                <a16:creationId xmlns:a16="http://schemas.microsoft.com/office/drawing/2014/main" id="{D4054793-A5BB-8348-83E0-BE0C0B5718B1}"/>
              </a:ext>
            </a:extLst>
          </p:cNvPr>
          <p:cNvSpPr/>
          <p:nvPr/>
        </p:nvSpPr>
        <p:spPr>
          <a:xfrm>
            <a:off x="2272679" y="3945667"/>
            <a:ext cx="3244748" cy="778616"/>
          </a:xfrm>
          <a:prstGeom prst="wedgeRoundRectCallout">
            <a:avLst>
              <a:gd name="adj1" fmla="val -35885"/>
              <a:gd name="adj2" fmla="val 100592"/>
              <a:gd name="adj3" fmla="val 16667"/>
            </a:avLst>
          </a:prstGeom>
          <a:solidFill>
            <a:srgbClr val="3E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rPr>
              <a:t>Hi I’m Dee Blackie</a:t>
            </a:r>
          </a:p>
        </p:txBody>
      </p:sp>
      <p:pic>
        <p:nvPicPr>
          <p:cNvPr id="1026" name="Picture 2">
            <a:extLst>
              <a:ext uri="{FF2B5EF4-FFF2-40B4-BE49-F238E27FC236}">
                <a16:creationId xmlns:a16="http://schemas.microsoft.com/office/drawing/2014/main" id="{C1FEB600-8899-2E44-AC6D-2675ACA3F335}"/>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848676" y="562109"/>
            <a:ext cx="1468919" cy="9818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TN Logo - LogoDix">
            <a:extLst>
              <a:ext uri="{FF2B5EF4-FFF2-40B4-BE49-F238E27FC236}">
                <a16:creationId xmlns:a16="http://schemas.microsoft.com/office/drawing/2014/main" id="{317A4A24-A65C-E346-8D71-185B2D00660D}"/>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2774123" y="562109"/>
            <a:ext cx="1076565" cy="10743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ca Cola Logo PNG Transparent – Brands Logos">
            <a:extLst>
              <a:ext uri="{FF2B5EF4-FFF2-40B4-BE49-F238E27FC236}">
                <a16:creationId xmlns:a16="http://schemas.microsoft.com/office/drawing/2014/main" id="{88965BF6-2C1B-3E43-B145-21CFF414C934}"/>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4143079" y="856225"/>
            <a:ext cx="1882641" cy="61627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3230927D-2D22-8F4F-9C9C-5760E4FEE92B}"/>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2231" t="7122" r="2551" b="7122"/>
          <a:stretch/>
        </p:blipFill>
        <p:spPr bwMode="auto">
          <a:xfrm>
            <a:off x="4113928" y="2609458"/>
            <a:ext cx="1570381" cy="785749"/>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Standard Bank Eliminating Remote Access Security Concerns | Case Study |  OneSpan">
            <a:extLst>
              <a:ext uri="{FF2B5EF4-FFF2-40B4-BE49-F238E27FC236}">
                <a16:creationId xmlns:a16="http://schemas.microsoft.com/office/drawing/2014/main" id="{1AF32970-11EF-5048-85D2-808951A2DC5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135900" y="723995"/>
            <a:ext cx="2599587" cy="890359"/>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41E88F6A-8C05-064F-9601-7A5F2CFAA10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988528" y="1753658"/>
            <a:ext cx="1461339" cy="2192009"/>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Castle Lite | The Ultimate in Extra Cold Refreshment">
            <a:extLst>
              <a:ext uri="{FF2B5EF4-FFF2-40B4-BE49-F238E27FC236}">
                <a16:creationId xmlns:a16="http://schemas.microsoft.com/office/drawing/2014/main" id="{18C59BD9-FDB3-914F-A591-CC0CBECB059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287371" y="1854989"/>
            <a:ext cx="611925" cy="1999632"/>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BOS Ice Tea Lemon 330ml Can – Deeliver">
            <a:extLst>
              <a:ext uri="{FF2B5EF4-FFF2-40B4-BE49-F238E27FC236}">
                <a16:creationId xmlns:a16="http://schemas.microsoft.com/office/drawing/2014/main" id="{FA3D1B55-224C-5443-BBC8-3F3C2ED0D375}"/>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8006256" y="1903580"/>
            <a:ext cx="917060" cy="1718919"/>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Absa Bank logo vector">
            <a:extLst>
              <a:ext uri="{FF2B5EF4-FFF2-40B4-BE49-F238E27FC236}">
                <a16:creationId xmlns:a16="http://schemas.microsoft.com/office/drawing/2014/main" id="{C3A64691-1D91-6F4D-8BFA-12E7A719619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71012" y="1489159"/>
            <a:ext cx="1570382" cy="1570382"/>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Download Vodacom Logo in SVG Vector or PNG File Format - Logo.wine">
            <a:extLst>
              <a:ext uri="{FF2B5EF4-FFF2-40B4-BE49-F238E27FC236}">
                <a16:creationId xmlns:a16="http://schemas.microsoft.com/office/drawing/2014/main" id="{58E21B40-9E30-7B4F-BA56-853688E7D5E3}"/>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t="24796" b="11461"/>
          <a:stretch/>
        </p:blipFill>
        <p:spPr bwMode="auto">
          <a:xfrm>
            <a:off x="7874032" y="4728134"/>
            <a:ext cx="2410214" cy="1024231"/>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First National Bank (South Africa) - Wikipedia">
            <a:extLst>
              <a:ext uri="{FF2B5EF4-FFF2-40B4-BE49-F238E27FC236}">
                <a16:creationId xmlns:a16="http://schemas.microsoft.com/office/drawing/2014/main" id="{B9F1E674-541F-354B-94D8-C05149273D0C}"/>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8425718" y="3982000"/>
            <a:ext cx="1570382" cy="667413"/>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Tiger Brands - Wikipedia">
            <a:extLst>
              <a:ext uri="{FF2B5EF4-FFF2-40B4-BE49-F238E27FC236}">
                <a16:creationId xmlns:a16="http://schemas.microsoft.com/office/drawing/2014/main" id="{6A794B6A-66AA-404F-B086-A59ACCD7F97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103917" y="3658288"/>
            <a:ext cx="1801936" cy="1871688"/>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Wilderness Safaris">
            <a:extLst>
              <a:ext uri="{FF2B5EF4-FFF2-40B4-BE49-F238E27FC236}">
                <a16:creationId xmlns:a16="http://schemas.microsoft.com/office/drawing/2014/main" id="{D4C84E6A-D2C2-C843-BC51-F59F19086DD3}"/>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9565303" y="5618450"/>
            <a:ext cx="1803400" cy="837595"/>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North-Island-full-Logo-White - North Island, Seychelles">
            <a:extLst>
              <a:ext uri="{FF2B5EF4-FFF2-40B4-BE49-F238E27FC236}">
                <a16:creationId xmlns:a16="http://schemas.microsoft.com/office/drawing/2014/main" id="{67C7FE34-CC12-3142-BB4D-61C38EA378FE}"/>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6199076" y="5568383"/>
            <a:ext cx="1465296" cy="1036189"/>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Fancourt – Golf – Accommodation – Spa – Leisure – Real Estate">
            <a:extLst>
              <a:ext uri="{FF2B5EF4-FFF2-40B4-BE49-F238E27FC236}">
                <a16:creationId xmlns:a16="http://schemas.microsoft.com/office/drawing/2014/main" id="{CEC8311A-AEBF-464A-8004-EFD8B4A25025}"/>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8089486" y="5505321"/>
            <a:ext cx="1263382" cy="1162311"/>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logo-southern-sun | LagosHOTspots">
            <a:extLst>
              <a:ext uri="{FF2B5EF4-FFF2-40B4-BE49-F238E27FC236}">
                <a16:creationId xmlns:a16="http://schemas.microsoft.com/office/drawing/2014/main" id="{70342668-19F0-CB4F-9DCD-8385DAA69A89}"/>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2481732" y="1501522"/>
            <a:ext cx="2826643" cy="1199183"/>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Foschini – Women&amp;#39;s Fashion – V&amp;amp;A Waterfront">
            <a:extLst>
              <a:ext uri="{FF2B5EF4-FFF2-40B4-BE49-F238E27FC236}">
                <a16:creationId xmlns:a16="http://schemas.microsoft.com/office/drawing/2014/main" id="{0BBFAE2F-7FE7-6744-81EC-9A7296BB738C}"/>
              </a:ext>
            </a:extLst>
          </p:cNvPr>
          <p:cNvPicPr>
            <a:picLocks noChangeAspect="1" noChangeArrowheads="1"/>
          </p:cNvPicPr>
          <p:nvPr/>
        </p:nvPicPr>
        <p:blipFill rotWithShape="1">
          <a:blip r:embed="rId19" cstate="hqprint">
            <a:extLst>
              <a:ext uri="{28A0092B-C50C-407E-A947-70E740481C1C}">
                <a14:useLocalDpi xmlns:a14="http://schemas.microsoft.com/office/drawing/2010/main"/>
              </a:ext>
            </a:extLst>
          </a:blip>
          <a:srcRect/>
          <a:stretch/>
        </p:blipFill>
        <p:spPr bwMode="auto">
          <a:xfrm>
            <a:off x="5537408" y="1836743"/>
            <a:ext cx="2004390" cy="506670"/>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Wimpy (restaurant) - Wikipedia">
            <a:extLst>
              <a:ext uri="{FF2B5EF4-FFF2-40B4-BE49-F238E27FC236}">
                <a16:creationId xmlns:a16="http://schemas.microsoft.com/office/drawing/2014/main" id="{23A8A705-4B3F-4B4A-9ADF-00014A6C431C}"/>
              </a:ext>
            </a:extLst>
          </p:cNvPr>
          <p:cNvPicPr>
            <a:picLocks noChangeAspect="1" noChangeArrowheads="1"/>
          </p:cNvPicPr>
          <p:nvPr/>
        </p:nvPicPr>
        <p:blipFill>
          <a:blip r:embed="rId20" cstate="hqprint">
            <a:extLst>
              <a:ext uri="{28A0092B-C50C-407E-A947-70E740481C1C}">
                <a14:useLocalDpi xmlns:a14="http://schemas.microsoft.com/office/drawing/2010/main"/>
              </a:ext>
            </a:extLst>
          </a:blip>
          <a:srcRect/>
          <a:stretch>
            <a:fillRect/>
          </a:stretch>
        </p:blipFill>
        <p:spPr bwMode="auto">
          <a:xfrm>
            <a:off x="10395570" y="4430845"/>
            <a:ext cx="1071624" cy="917989"/>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88" descr="Kimberly Clark Logo PNG Transparent – Brands Logos">
            <a:extLst>
              <a:ext uri="{FF2B5EF4-FFF2-40B4-BE49-F238E27FC236}">
                <a16:creationId xmlns:a16="http://schemas.microsoft.com/office/drawing/2014/main" id="{EDD12020-F86C-2D4C-9242-9DCD78B0F3FC}"/>
              </a:ext>
            </a:extLst>
          </p:cNvPr>
          <p:cNvPicPr>
            <a:picLocks noChangeAspect="1" noChangeArrowheads="1"/>
          </p:cNvPicPr>
          <p:nvPr/>
        </p:nvPicPr>
        <p:blipFill rotWithShape="1">
          <a:blip r:embed="rId21" cstate="hqprint">
            <a:extLst>
              <a:ext uri="{28A0092B-C50C-407E-A947-70E740481C1C}">
                <a14:useLocalDpi xmlns:a14="http://schemas.microsoft.com/office/drawing/2010/main"/>
              </a:ext>
            </a:extLst>
          </a:blip>
          <a:srcRect/>
          <a:stretch/>
        </p:blipFill>
        <p:spPr bwMode="auto">
          <a:xfrm>
            <a:off x="900160" y="2905342"/>
            <a:ext cx="2817756" cy="474528"/>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90" descr="Unilever - Wikipedia">
            <a:extLst>
              <a:ext uri="{FF2B5EF4-FFF2-40B4-BE49-F238E27FC236}">
                <a16:creationId xmlns:a16="http://schemas.microsoft.com/office/drawing/2014/main" id="{0A3B0A69-3260-164E-AFD8-E845D237E365}"/>
              </a:ext>
            </a:extLst>
          </p:cNvPr>
          <p:cNvPicPr>
            <a:picLocks noChangeAspect="1" noChangeArrowheads="1"/>
          </p:cNvPicPr>
          <p:nvPr/>
        </p:nvPicPr>
        <p:blipFill>
          <a:blip r:embed="rId22" cstate="hqprint">
            <a:extLst>
              <a:ext uri="{28A0092B-C50C-407E-A947-70E740481C1C}">
                <a14:useLocalDpi xmlns:a14="http://schemas.microsoft.com/office/drawing/2010/main"/>
              </a:ext>
            </a:extLst>
          </a:blip>
          <a:srcRect/>
          <a:stretch>
            <a:fillRect/>
          </a:stretch>
        </p:blipFill>
        <p:spPr bwMode="auto">
          <a:xfrm>
            <a:off x="9027246" y="472155"/>
            <a:ext cx="1076565" cy="1191281"/>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92" descr="Imbalie Beauty | The Jobs Portal">
            <a:extLst>
              <a:ext uri="{FF2B5EF4-FFF2-40B4-BE49-F238E27FC236}">
                <a16:creationId xmlns:a16="http://schemas.microsoft.com/office/drawing/2014/main" id="{4AF0A811-5725-E446-85B9-4A21AF6FCBE7}"/>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6199076" y="2517394"/>
            <a:ext cx="1342722" cy="9678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text, clipart&#10;&#10;Description automatically generated">
            <a:extLst>
              <a:ext uri="{FF2B5EF4-FFF2-40B4-BE49-F238E27FC236}">
                <a16:creationId xmlns:a16="http://schemas.microsoft.com/office/drawing/2014/main" id="{1333569F-AC3B-784D-965F-8D313CE53762}"/>
              </a:ext>
            </a:extLst>
          </p:cNvPr>
          <p:cNvPicPr>
            <a:picLocks noChangeAspect="1"/>
          </p:cNvPicPr>
          <p:nvPr/>
        </p:nvPicPr>
        <p:blipFill>
          <a:blip r:embed="rId24"/>
          <a:stretch>
            <a:fillRect/>
          </a:stretch>
        </p:blipFill>
        <p:spPr>
          <a:xfrm>
            <a:off x="10395570" y="265865"/>
            <a:ext cx="1202563" cy="1272133"/>
          </a:xfrm>
          <a:prstGeom prst="rect">
            <a:avLst/>
          </a:prstGeom>
        </p:spPr>
      </p:pic>
      <p:pic>
        <p:nvPicPr>
          <p:cNvPr id="66" name="Picture 2" descr="05">
            <a:extLst>
              <a:ext uri="{FF2B5EF4-FFF2-40B4-BE49-F238E27FC236}">
                <a16:creationId xmlns:a16="http://schemas.microsoft.com/office/drawing/2014/main" id="{215C1A05-88E7-5844-A685-418C13E79834}"/>
              </a:ext>
            </a:extLst>
          </p:cNvPr>
          <p:cNvPicPr>
            <a:picLocks noChangeAspect="1" noChangeArrowheads="1"/>
          </p:cNvPicPr>
          <p:nvPr/>
        </p:nvPicPr>
        <p:blipFill rotWithShape="1">
          <a:blip r:embed="rId25" cstate="hqprint">
            <a:extLst>
              <a:ext uri="{28A0092B-C50C-407E-A947-70E740481C1C}">
                <a14:useLocalDpi xmlns:a14="http://schemas.microsoft.com/office/drawing/2010/main"/>
              </a:ext>
            </a:extLst>
          </a:blip>
          <a:srcRect/>
          <a:stretch/>
        </p:blipFill>
        <p:spPr bwMode="auto">
          <a:xfrm>
            <a:off x="-17590" y="4870839"/>
            <a:ext cx="4502408" cy="196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8897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4AB1E-0626-4637-8288-A85A8983EB72}"/>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id="{00560D64-ED8A-9F4B-91D2-5516B6B87C0A}"/>
              </a:ext>
            </a:extLst>
          </p:cNvPr>
          <p:cNvSpPr txBox="1"/>
          <p:nvPr/>
        </p:nvSpPr>
        <p:spPr>
          <a:xfrm>
            <a:off x="1339437" y="606953"/>
            <a:ext cx="9251868"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The toolkit </a:t>
            </a:r>
          </a:p>
        </p:txBody>
      </p:sp>
      <p:pic>
        <p:nvPicPr>
          <p:cNvPr id="4" name="Picture 3">
            <a:extLst>
              <a:ext uri="{FF2B5EF4-FFF2-40B4-BE49-F238E27FC236}">
                <a16:creationId xmlns:a16="http://schemas.microsoft.com/office/drawing/2014/main" id="{733030BC-ED32-3F4C-8E80-62EC7B38D08F}"/>
              </a:ext>
            </a:extLst>
          </p:cNvPr>
          <p:cNvPicPr>
            <a:picLocks noChangeAspect="1"/>
          </p:cNvPicPr>
          <p:nvPr/>
        </p:nvPicPr>
        <p:blipFill>
          <a:blip r:embed="rId4"/>
          <a:stretch>
            <a:fillRect/>
          </a:stretch>
        </p:blipFill>
        <p:spPr>
          <a:xfrm>
            <a:off x="3178247" y="2073874"/>
            <a:ext cx="2822750" cy="416550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2AD9915F-070B-7E45-88A4-DDBECE553C7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41156" y="2073875"/>
            <a:ext cx="2843216" cy="416550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4E79265-A334-D844-BBF7-B3D6A698FC68}"/>
              </a:ext>
            </a:extLst>
          </p:cNvPr>
          <p:cNvPicPr>
            <a:picLocks noChangeAspect="1"/>
          </p:cNvPicPr>
          <p:nvPr/>
        </p:nvPicPr>
        <p:blipFill>
          <a:blip r:embed="rId6"/>
          <a:stretch>
            <a:fillRect/>
          </a:stretch>
        </p:blipFill>
        <p:spPr>
          <a:xfrm>
            <a:off x="6194872" y="2086094"/>
            <a:ext cx="2807700" cy="415328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26078F5-0D82-7440-9D09-7DE4BE4FBEBA}"/>
              </a:ext>
            </a:extLst>
          </p:cNvPr>
          <p:cNvPicPr>
            <a:picLocks noChangeAspect="1"/>
          </p:cNvPicPr>
          <p:nvPr/>
        </p:nvPicPr>
        <p:blipFill>
          <a:blip r:embed="rId7"/>
          <a:stretch>
            <a:fillRect/>
          </a:stretch>
        </p:blipFill>
        <p:spPr>
          <a:xfrm>
            <a:off x="9183087" y="2082232"/>
            <a:ext cx="2811423" cy="4148793"/>
          </a:xfrm>
          <a:prstGeom prst="rect">
            <a:avLst/>
          </a:prstGeom>
          <a:ln>
            <a:noFill/>
          </a:ln>
          <a:effectLst>
            <a:outerShdw blurRad="292100" dist="139700" dir="2700000" algn="tl" rotWithShape="0">
              <a:srgbClr val="333333">
                <a:alpha val="65000"/>
              </a:srgbClr>
            </a:outerShdw>
          </a:effectLst>
        </p:spPr>
      </p:pic>
      <p:grpSp>
        <p:nvGrpSpPr>
          <p:cNvPr id="11" name="Group 10">
            <a:extLst>
              <a:ext uri="{FF2B5EF4-FFF2-40B4-BE49-F238E27FC236}">
                <a16:creationId xmlns:a16="http://schemas.microsoft.com/office/drawing/2014/main" id="{89B74349-6793-3D4E-81B4-1444D28E7B04}"/>
              </a:ext>
            </a:extLst>
          </p:cNvPr>
          <p:cNvGrpSpPr/>
          <p:nvPr/>
        </p:nvGrpSpPr>
        <p:grpSpPr>
          <a:xfrm>
            <a:off x="665953" y="618618"/>
            <a:ext cx="766589" cy="1016098"/>
            <a:chOff x="1713095" y="4574875"/>
            <a:chExt cx="955074" cy="1283904"/>
          </a:xfrm>
        </p:grpSpPr>
        <p:sp>
          <p:nvSpPr>
            <p:cNvPr id="12" name="Rectangle 11">
              <a:extLst>
                <a:ext uri="{FF2B5EF4-FFF2-40B4-BE49-F238E27FC236}">
                  <a16:creationId xmlns:a16="http://schemas.microsoft.com/office/drawing/2014/main" id="{42A4DB08-6372-DF4D-9ABE-96D5BD1C536F}"/>
                </a:ext>
              </a:extLst>
            </p:cNvPr>
            <p:cNvSpPr/>
            <p:nvPr/>
          </p:nvSpPr>
          <p:spPr>
            <a:xfrm>
              <a:off x="1713095" y="4574875"/>
              <a:ext cx="955074" cy="1283904"/>
            </a:xfrm>
            <a:prstGeom prst="rect">
              <a:avLst/>
            </a:prstGeom>
            <a:solidFill>
              <a:srgbClr val="FCC61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3" name="Picture 12">
              <a:extLst>
                <a:ext uri="{FF2B5EF4-FFF2-40B4-BE49-F238E27FC236}">
                  <a16:creationId xmlns:a16="http://schemas.microsoft.com/office/drawing/2014/main" id="{B1546076-2523-2041-84F1-ADE0CDABEFE9}"/>
                </a:ext>
              </a:extLst>
            </p:cNvPr>
            <p:cNvPicPr>
              <a:picLocks noChangeAspect="1"/>
            </p:cNvPicPr>
            <p:nvPr/>
          </p:nvPicPr>
          <p:blipFill>
            <a:blip r:embed="rId8"/>
            <a:stretch>
              <a:fillRect/>
            </a:stretch>
          </p:blipFill>
          <p:spPr>
            <a:xfrm>
              <a:off x="1723288" y="4589644"/>
              <a:ext cx="944881" cy="1107350"/>
            </a:xfrm>
            <a:prstGeom prst="rect">
              <a:avLst/>
            </a:prstGeom>
          </p:spPr>
        </p:pic>
      </p:grpSp>
      <p:grpSp>
        <p:nvGrpSpPr>
          <p:cNvPr id="14" name="Group 13">
            <a:extLst>
              <a:ext uri="{FF2B5EF4-FFF2-40B4-BE49-F238E27FC236}">
                <a16:creationId xmlns:a16="http://schemas.microsoft.com/office/drawing/2014/main" id="{05A130DB-EBE0-AB4B-885F-B2B1A877916F}"/>
              </a:ext>
            </a:extLst>
          </p:cNvPr>
          <p:cNvGrpSpPr/>
          <p:nvPr/>
        </p:nvGrpSpPr>
        <p:grpSpPr>
          <a:xfrm>
            <a:off x="1736814" y="634290"/>
            <a:ext cx="801238" cy="1015664"/>
            <a:chOff x="0" y="0"/>
            <a:chExt cx="3546203" cy="4952999"/>
          </a:xfrm>
        </p:grpSpPr>
        <p:sp>
          <p:nvSpPr>
            <p:cNvPr id="15" name="Rectangle 14">
              <a:extLst>
                <a:ext uri="{FF2B5EF4-FFF2-40B4-BE49-F238E27FC236}">
                  <a16:creationId xmlns:a16="http://schemas.microsoft.com/office/drawing/2014/main" id="{8AD9C29D-A6F5-1A4E-9C3E-E22C6D8DC86D}"/>
                </a:ext>
              </a:extLst>
            </p:cNvPr>
            <p:cNvSpPr/>
            <p:nvPr/>
          </p:nvSpPr>
          <p:spPr>
            <a:xfrm>
              <a:off x="0" y="0"/>
              <a:ext cx="3522891" cy="4952999"/>
            </a:xfrm>
            <a:prstGeom prst="rect">
              <a:avLst/>
            </a:prstGeom>
            <a:solidFill>
              <a:srgbClr val="3E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7" name="Picture 16">
              <a:extLst>
                <a:ext uri="{FF2B5EF4-FFF2-40B4-BE49-F238E27FC236}">
                  <a16:creationId xmlns:a16="http://schemas.microsoft.com/office/drawing/2014/main" id="{7F75B7FA-0318-7D47-AA3F-4A399BFE3995}"/>
                </a:ext>
              </a:extLst>
            </p:cNvPr>
            <p:cNvPicPr>
              <a:picLocks noChangeAspect="1"/>
            </p:cNvPicPr>
            <p:nvPr/>
          </p:nvPicPr>
          <p:blipFill>
            <a:blip r:embed="rId9"/>
            <a:stretch>
              <a:fillRect/>
            </a:stretch>
          </p:blipFill>
          <p:spPr>
            <a:xfrm>
              <a:off x="53249" y="104356"/>
              <a:ext cx="3492954" cy="4075113"/>
            </a:xfrm>
            <a:prstGeom prst="rect">
              <a:avLst/>
            </a:prstGeom>
            <a:ln>
              <a:noFill/>
            </a:ln>
            <a:effectLst>
              <a:outerShdw blurRad="292100" dist="139700" dir="2700000" algn="tl" rotWithShape="0">
                <a:srgbClr val="333333">
                  <a:alpha val="65000"/>
                </a:srgbClr>
              </a:outerShdw>
            </a:effectLst>
          </p:spPr>
        </p:pic>
      </p:grpSp>
      <p:pic>
        <p:nvPicPr>
          <p:cNvPr id="19" name="Picture 18">
            <a:extLst>
              <a:ext uri="{FF2B5EF4-FFF2-40B4-BE49-F238E27FC236}">
                <a16:creationId xmlns:a16="http://schemas.microsoft.com/office/drawing/2014/main" id="{AE53AE53-DE36-5343-BE35-59C9DEAF50A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454737" y="386772"/>
            <a:ext cx="2071310" cy="1465652"/>
          </a:xfrm>
          <a:prstGeom prst="rect">
            <a:avLst/>
          </a:prstGeom>
        </p:spPr>
      </p:pic>
    </p:spTree>
    <p:custDataLst>
      <p:tags r:id="rId1"/>
    </p:custDataLst>
    <p:extLst>
      <p:ext uri="{BB962C8B-B14F-4D97-AF65-F5344CB8AC3E}">
        <p14:creationId xmlns:p14="http://schemas.microsoft.com/office/powerpoint/2010/main" val="274463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0-#ppt_w/2"/>
                                          </p:val>
                                        </p:tav>
                                        <p:tav tm="100000">
                                          <p:val>
                                            <p:strVal val="#ppt_x"/>
                                          </p:val>
                                        </p:tav>
                                      </p:tavLst>
                                    </p:anim>
                                    <p:anim calcmode="lin" valueType="num">
                                      <p:cBhvr additive="base">
                                        <p:cTn id="4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4AB1E-0626-4637-8288-A85A8983EB72}"/>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id="{00560D64-ED8A-9F4B-91D2-5516B6B87C0A}"/>
              </a:ext>
            </a:extLst>
          </p:cNvPr>
          <p:cNvSpPr txBox="1"/>
          <p:nvPr/>
        </p:nvSpPr>
        <p:spPr>
          <a:xfrm>
            <a:off x="1470066" y="2459504"/>
            <a:ext cx="9251868"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The workshop</a:t>
            </a:r>
          </a:p>
        </p:txBody>
      </p:sp>
    </p:spTree>
    <p:extLst>
      <p:ext uri="{BB962C8B-B14F-4D97-AF65-F5344CB8AC3E}">
        <p14:creationId xmlns:p14="http://schemas.microsoft.com/office/powerpoint/2010/main" val="2078275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2E82-4110-4010-BD47-491277D0F58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998" t="11934" r="4159" b="3372"/>
          <a:stretch/>
        </p:blipFill>
        <p:spPr>
          <a:xfrm>
            <a:off x="1393371" y="1371066"/>
            <a:ext cx="9143999" cy="5486934"/>
          </a:xfrm>
          <a:prstGeom prst="rect">
            <a:avLst/>
          </a:prstGeom>
        </p:spPr>
      </p:pic>
      <p:sp>
        <p:nvSpPr>
          <p:cNvPr id="5" name="TextBox 4">
            <a:extLst>
              <a:ext uri="{FF2B5EF4-FFF2-40B4-BE49-F238E27FC236}">
                <a16:creationId xmlns:a16="http://schemas.microsoft.com/office/drawing/2014/main" id="{02E3C6D7-6C0A-2F45-B40B-6BCF09D52125}"/>
              </a:ext>
            </a:extLst>
          </p:cNvPr>
          <p:cNvSpPr txBox="1"/>
          <p:nvPr/>
        </p:nvSpPr>
        <p:spPr>
          <a:xfrm>
            <a:off x="1339436" y="355403"/>
            <a:ext cx="9251868"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Defining your vision</a:t>
            </a:r>
          </a:p>
        </p:txBody>
      </p:sp>
    </p:spTree>
    <p:extLst>
      <p:ext uri="{BB962C8B-B14F-4D97-AF65-F5344CB8AC3E}">
        <p14:creationId xmlns:p14="http://schemas.microsoft.com/office/powerpoint/2010/main" val="926133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18823"/>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55300" name="Picture 4" descr="UNICEF Children's Rights Convention On The Rights Of The Child ...">
            <a:extLst>
              <a:ext uri="{FF2B5EF4-FFF2-40B4-BE49-F238E27FC236}">
                <a16:creationId xmlns:a16="http://schemas.microsoft.com/office/drawing/2014/main" id="{1BB192C2-D289-4353-9D00-A04770F38F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853" r="10146"/>
          <a:stretch/>
        </p:blipFill>
        <p:spPr bwMode="auto">
          <a:xfrm>
            <a:off x="4145565" y="343598"/>
            <a:ext cx="1155337" cy="1164462"/>
          </a:xfrm>
          <a:prstGeom prst="ellipse">
            <a:avLst/>
          </a:prstGeom>
          <a:noFill/>
          <a:extLst>
            <a:ext uri="{909E8E84-426E-40DD-AFC4-6F175D3DCCD1}">
              <a14:hiddenFill xmlns:a14="http://schemas.microsoft.com/office/drawing/2010/main">
                <a:solidFill>
                  <a:srgbClr val="FFFFFF"/>
                </a:solidFill>
              </a14:hiddenFill>
            </a:ext>
          </a:extLst>
        </p:spPr>
      </p:pic>
      <p:pic>
        <p:nvPicPr>
          <p:cNvPr id="55302" name="Picture 6" descr="United Nations PNG logo free download, UN logo PNG">
            <a:extLst>
              <a:ext uri="{FF2B5EF4-FFF2-40B4-BE49-F238E27FC236}">
                <a16:creationId xmlns:a16="http://schemas.microsoft.com/office/drawing/2014/main" id="{36DAC213-D836-4E01-9C27-82D988B817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3704" y="376675"/>
            <a:ext cx="1360805" cy="1131385"/>
          </a:xfrm>
          <a:prstGeom prst="rect">
            <a:avLst/>
          </a:prstGeom>
          <a:noFill/>
          <a:extLst>
            <a:ext uri="{909E8E84-426E-40DD-AFC4-6F175D3DCCD1}">
              <a14:hiddenFill xmlns:a14="http://schemas.microsoft.com/office/drawing/2010/main">
                <a:solidFill>
                  <a:srgbClr val="FFFFFF"/>
                </a:solidFill>
              </a14:hiddenFill>
            </a:ext>
          </a:extLst>
        </p:spPr>
      </p:pic>
      <p:pic>
        <p:nvPicPr>
          <p:cNvPr id="55304" name="Picture 8" descr="Emblem of the African Union - Wikipedia">
            <a:extLst>
              <a:ext uri="{FF2B5EF4-FFF2-40B4-BE49-F238E27FC236}">
                <a16:creationId xmlns:a16="http://schemas.microsoft.com/office/drawing/2014/main" id="{70ACBDAB-FCCC-4866-96AE-E6C0BE7F3B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3430" y="409297"/>
            <a:ext cx="1298699" cy="1164462"/>
          </a:xfrm>
          <a:prstGeom prst="rect">
            <a:avLst/>
          </a:prstGeom>
          <a:noFill/>
          <a:extLst>
            <a:ext uri="{909E8E84-426E-40DD-AFC4-6F175D3DCCD1}">
              <a14:hiddenFill xmlns:a14="http://schemas.microsoft.com/office/drawing/2010/main">
                <a:solidFill>
                  <a:srgbClr val="FFFFFF"/>
                </a:solidFill>
              </a14:hiddenFill>
            </a:ext>
          </a:extLst>
        </p:spPr>
      </p:pic>
      <p:pic>
        <p:nvPicPr>
          <p:cNvPr id="55306" name="Picture 10" descr="Coat of arms of South Africa - Wikipedia">
            <a:extLst>
              <a:ext uri="{FF2B5EF4-FFF2-40B4-BE49-F238E27FC236}">
                <a16:creationId xmlns:a16="http://schemas.microsoft.com/office/drawing/2014/main" id="{A9B7559C-B625-4A4D-AFF1-96DD94DC591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5460" y="310743"/>
            <a:ext cx="952285" cy="126115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Triangle 2">
            <a:extLst>
              <a:ext uri="{FF2B5EF4-FFF2-40B4-BE49-F238E27FC236}">
                <a16:creationId xmlns:a16="http://schemas.microsoft.com/office/drawing/2014/main" id="{D88FBC84-2CBC-4637-9DC5-61185FEC84DA}"/>
              </a:ext>
            </a:extLst>
          </p:cNvPr>
          <p:cNvSpPr/>
          <p:nvPr/>
        </p:nvSpPr>
        <p:spPr>
          <a:xfrm rot="5400000">
            <a:off x="3304471" y="-295817"/>
            <a:ext cx="4557464" cy="8601335"/>
          </a:xfrm>
          <a:prstGeom prst="rtTriangle">
            <a:avLst/>
          </a:prstGeom>
          <a:solidFill>
            <a:srgbClr val="FEB811"/>
          </a:solidFill>
          <a:ln>
            <a:solidFill>
              <a:srgbClr val="FEB8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3">
            <a:extLst>
              <a:ext uri="{FF2B5EF4-FFF2-40B4-BE49-F238E27FC236}">
                <a16:creationId xmlns:a16="http://schemas.microsoft.com/office/drawing/2014/main" id="{593E0126-B496-4A2E-9F90-9AC24ADD6DCD}"/>
              </a:ext>
            </a:extLst>
          </p:cNvPr>
          <p:cNvPicPr>
            <a:picLocks noChangeAspect="1"/>
          </p:cNvPicPr>
          <p:nvPr/>
        </p:nvPicPr>
        <p:blipFill rotWithShape="1">
          <a:blip r:embed="rId7"/>
          <a:srcRect r="2250" b="2030"/>
          <a:stretch/>
        </p:blipFill>
        <p:spPr>
          <a:xfrm>
            <a:off x="1446197" y="1888561"/>
            <a:ext cx="2194563" cy="2807162"/>
          </a:xfrm>
          <a:prstGeom prst="roundRect">
            <a:avLst/>
          </a:prstGeom>
        </p:spPr>
      </p:pic>
      <p:sp>
        <p:nvSpPr>
          <p:cNvPr id="13" name="Right Triangle 12">
            <a:extLst>
              <a:ext uri="{FF2B5EF4-FFF2-40B4-BE49-F238E27FC236}">
                <a16:creationId xmlns:a16="http://schemas.microsoft.com/office/drawing/2014/main" id="{29F8150B-644B-4D02-B892-A876D6550773}"/>
              </a:ext>
            </a:extLst>
          </p:cNvPr>
          <p:cNvSpPr/>
          <p:nvPr/>
        </p:nvSpPr>
        <p:spPr>
          <a:xfrm rot="16200000">
            <a:off x="4319000" y="-215443"/>
            <a:ext cx="4557465" cy="8623468"/>
          </a:xfrm>
          <a:prstGeom prst="rtTriangle">
            <a:avLst/>
          </a:prstGeom>
          <a:solidFill>
            <a:srgbClr val="FEB811"/>
          </a:solidFill>
          <a:ln>
            <a:solidFill>
              <a:srgbClr val="FEB8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a:extLst>
              <a:ext uri="{FF2B5EF4-FFF2-40B4-BE49-F238E27FC236}">
                <a16:creationId xmlns:a16="http://schemas.microsoft.com/office/drawing/2014/main" id="{A6F7D728-FD99-4B7F-B950-2599BA5363A1}"/>
              </a:ext>
            </a:extLst>
          </p:cNvPr>
          <p:cNvPicPr>
            <a:picLocks noChangeAspect="1"/>
          </p:cNvPicPr>
          <p:nvPr/>
        </p:nvPicPr>
        <p:blipFill rotWithShape="1">
          <a:blip r:embed="rId8"/>
          <a:srcRect l="-5024" r="1034" b="1822"/>
          <a:stretch/>
        </p:blipFill>
        <p:spPr>
          <a:xfrm>
            <a:off x="8440548" y="3500514"/>
            <a:ext cx="2198935" cy="2655827"/>
          </a:xfrm>
          <a:prstGeom prst="roundRect">
            <a:avLst/>
          </a:prstGeom>
        </p:spPr>
      </p:pic>
      <p:sp>
        <p:nvSpPr>
          <p:cNvPr id="6" name="TextBox 5">
            <a:extLst>
              <a:ext uri="{FF2B5EF4-FFF2-40B4-BE49-F238E27FC236}">
                <a16:creationId xmlns:a16="http://schemas.microsoft.com/office/drawing/2014/main" id="{D935AAF0-7F15-40CA-804E-775A05F6A97B}"/>
              </a:ext>
            </a:extLst>
          </p:cNvPr>
          <p:cNvSpPr txBox="1"/>
          <p:nvPr/>
        </p:nvSpPr>
        <p:spPr>
          <a:xfrm>
            <a:off x="5213310" y="3588459"/>
            <a:ext cx="1393330" cy="1015663"/>
          </a:xfrm>
          <a:prstGeom prst="rect">
            <a:avLst/>
          </a:prstGeom>
          <a:noFill/>
        </p:spPr>
        <p:txBody>
          <a:bodyPr wrap="square" rtlCol="0">
            <a:spAutoFit/>
          </a:bodyPr>
          <a:lstStyle/>
          <a:p>
            <a:pPr algn="ctr"/>
            <a:r>
              <a:rPr lang="en-ZA" sz="6000" b="1" dirty="0">
                <a:solidFill>
                  <a:srgbClr val="995D25"/>
                </a:solidFill>
                <a:latin typeface="Century Gothic" panose="020B0502020202020204" pitchFamily="34" charset="0"/>
              </a:rPr>
              <a:t>VS</a:t>
            </a:r>
          </a:p>
        </p:txBody>
      </p:sp>
      <p:pic>
        <p:nvPicPr>
          <p:cNvPr id="14" name="Picture 13">
            <a:extLst>
              <a:ext uri="{FF2B5EF4-FFF2-40B4-BE49-F238E27FC236}">
                <a16:creationId xmlns:a16="http://schemas.microsoft.com/office/drawing/2014/main" id="{A86644EE-FA0D-5244-A0A8-353FB0980F1D}"/>
              </a:ext>
            </a:extLst>
          </p:cNvPr>
          <p:cNvPicPr>
            <a:picLocks noChangeAspect="1"/>
          </p:cNvPicPr>
          <p:nvPr/>
        </p:nvPicPr>
        <p:blipFill rotWithShape="1">
          <a:blip r:embed="rId9"/>
          <a:srcRect l="8525" t="9451"/>
          <a:stretch/>
        </p:blipFill>
        <p:spPr>
          <a:xfrm>
            <a:off x="3830501" y="1941208"/>
            <a:ext cx="813722" cy="1169990"/>
          </a:xfrm>
          <a:prstGeom prst="rect">
            <a:avLst/>
          </a:prstGeom>
        </p:spPr>
      </p:pic>
      <p:pic>
        <p:nvPicPr>
          <p:cNvPr id="15" name="Picture 14">
            <a:extLst>
              <a:ext uri="{FF2B5EF4-FFF2-40B4-BE49-F238E27FC236}">
                <a16:creationId xmlns:a16="http://schemas.microsoft.com/office/drawing/2014/main" id="{93F84389-92E7-404E-B4CF-8DCEF56883C9}"/>
              </a:ext>
            </a:extLst>
          </p:cNvPr>
          <p:cNvPicPr>
            <a:picLocks noChangeAspect="1"/>
          </p:cNvPicPr>
          <p:nvPr/>
        </p:nvPicPr>
        <p:blipFill>
          <a:blip r:embed="rId10"/>
          <a:stretch>
            <a:fillRect/>
          </a:stretch>
        </p:blipFill>
        <p:spPr>
          <a:xfrm>
            <a:off x="6276977" y="1817558"/>
            <a:ext cx="970677" cy="1324570"/>
          </a:xfrm>
          <a:prstGeom prst="rect">
            <a:avLst/>
          </a:prstGeom>
        </p:spPr>
      </p:pic>
      <p:pic>
        <p:nvPicPr>
          <p:cNvPr id="16" name="Picture 15">
            <a:extLst>
              <a:ext uri="{FF2B5EF4-FFF2-40B4-BE49-F238E27FC236}">
                <a16:creationId xmlns:a16="http://schemas.microsoft.com/office/drawing/2014/main" id="{2A44A945-5F84-FA4F-82E2-BF30F4424E3D}"/>
              </a:ext>
            </a:extLst>
          </p:cNvPr>
          <p:cNvPicPr>
            <a:picLocks noChangeAspect="1"/>
          </p:cNvPicPr>
          <p:nvPr/>
        </p:nvPicPr>
        <p:blipFill rotWithShape="1">
          <a:blip r:embed="rId11"/>
          <a:srcRect l="11310" t="1131"/>
          <a:stretch/>
        </p:blipFill>
        <p:spPr>
          <a:xfrm>
            <a:off x="6042221" y="4940863"/>
            <a:ext cx="913943" cy="1406538"/>
          </a:xfrm>
          <a:prstGeom prst="roundRect">
            <a:avLst/>
          </a:prstGeom>
        </p:spPr>
      </p:pic>
      <p:pic>
        <p:nvPicPr>
          <p:cNvPr id="18" name="Picture 17">
            <a:extLst>
              <a:ext uri="{FF2B5EF4-FFF2-40B4-BE49-F238E27FC236}">
                <a16:creationId xmlns:a16="http://schemas.microsoft.com/office/drawing/2014/main" id="{DBBDAD24-57DF-8942-BD70-B759A7F4D4A5}"/>
              </a:ext>
            </a:extLst>
          </p:cNvPr>
          <p:cNvPicPr>
            <a:picLocks noChangeAspect="1"/>
          </p:cNvPicPr>
          <p:nvPr/>
        </p:nvPicPr>
        <p:blipFill rotWithShape="1">
          <a:blip r:embed="rId12"/>
          <a:srcRect l="7544" t="6609"/>
          <a:stretch/>
        </p:blipFill>
        <p:spPr>
          <a:xfrm>
            <a:off x="7044564" y="5029514"/>
            <a:ext cx="1126000" cy="1336845"/>
          </a:xfrm>
          <a:prstGeom prst="rect">
            <a:avLst/>
          </a:prstGeom>
        </p:spPr>
      </p:pic>
      <p:pic>
        <p:nvPicPr>
          <p:cNvPr id="17" name="Picture 16">
            <a:extLst>
              <a:ext uri="{FF2B5EF4-FFF2-40B4-BE49-F238E27FC236}">
                <a16:creationId xmlns:a16="http://schemas.microsoft.com/office/drawing/2014/main" id="{E32AC0FE-DEFC-AA4D-AD77-A0465F2072C7}"/>
              </a:ext>
            </a:extLst>
          </p:cNvPr>
          <p:cNvPicPr>
            <a:picLocks noChangeAspect="1"/>
          </p:cNvPicPr>
          <p:nvPr/>
        </p:nvPicPr>
        <p:blipFill>
          <a:blip r:embed="rId13"/>
          <a:stretch>
            <a:fillRect/>
          </a:stretch>
        </p:blipFill>
        <p:spPr>
          <a:xfrm>
            <a:off x="4920480" y="1941208"/>
            <a:ext cx="1195100" cy="1601530"/>
          </a:xfrm>
          <a:prstGeom prst="roundRect">
            <a:avLst/>
          </a:prstGeom>
        </p:spPr>
      </p:pic>
      <p:pic>
        <p:nvPicPr>
          <p:cNvPr id="19" name="Picture 18">
            <a:extLst>
              <a:ext uri="{FF2B5EF4-FFF2-40B4-BE49-F238E27FC236}">
                <a16:creationId xmlns:a16="http://schemas.microsoft.com/office/drawing/2014/main" id="{7AA511E1-89E5-5F45-9F78-56945639F880}"/>
              </a:ext>
            </a:extLst>
          </p:cNvPr>
          <p:cNvPicPr>
            <a:picLocks noChangeAspect="1"/>
          </p:cNvPicPr>
          <p:nvPr/>
        </p:nvPicPr>
        <p:blipFill rotWithShape="1">
          <a:blip r:embed="rId14"/>
          <a:srcRect l="-10210" t="1" r="-14938" b="-11679"/>
          <a:stretch/>
        </p:blipFill>
        <p:spPr>
          <a:xfrm>
            <a:off x="4436786" y="5019261"/>
            <a:ext cx="1582182" cy="1401484"/>
          </a:xfrm>
          <a:prstGeom prst="ellipse">
            <a:avLst/>
          </a:prstGeom>
        </p:spPr>
      </p:pic>
    </p:spTree>
    <p:extLst>
      <p:ext uri="{BB962C8B-B14F-4D97-AF65-F5344CB8AC3E}">
        <p14:creationId xmlns:p14="http://schemas.microsoft.com/office/powerpoint/2010/main" val="24436256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2001"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044" y="1295974"/>
            <a:ext cx="9721909" cy="4266051"/>
          </a:xfrm>
          <a:prstGeom prst="rect">
            <a:avLst/>
          </a:prstGeom>
        </p:spPr>
      </p:pic>
    </p:spTree>
    <p:extLst>
      <p:ext uri="{BB962C8B-B14F-4D97-AF65-F5344CB8AC3E}">
        <p14:creationId xmlns:p14="http://schemas.microsoft.com/office/powerpoint/2010/main" val="3236884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974" y="1239937"/>
            <a:ext cx="10048051" cy="4378125"/>
          </a:xfrm>
          <a:prstGeom prst="rect">
            <a:avLst/>
          </a:prstGeom>
        </p:spPr>
      </p:pic>
    </p:spTree>
    <p:extLst>
      <p:ext uri="{BB962C8B-B14F-4D97-AF65-F5344CB8AC3E}">
        <p14:creationId xmlns:p14="http://schemas.microsoft.com/office/powerpoint/2010/main" val="4254928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2063E5-3464-5549-A236-49AAE7BB484B}"/>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50178" name="Picture 2">
            <a:extLst>
              <a:ext uri="{FF2B5EF4-FFF2-40B4-BE49-F238E27FC236}">
                <a16:creationId xmlns:a16="http://schemas.microsoft.com/office/drawing/2014/main" id="{DD81ABB8-C5BD-4320-9ADA-6393EBFA51BC}"/>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97"/>
          <a:stretch/>
        </p:blipFill>
        <p:spPr bwMode="auto">
          <a:xfrm>
            <a:off x="1132114" y="0"/>
            <a:ext cx="992777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EE836F-ECD0-4E40-BEB9-ED18F128BB54}"/>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3" name="Picture 2" descr="A close up of a map&#10;&#10;Description automatically generated">
            <a:extLst>
              <a:ext uri="{FF2B5EF4-FFF2-40B4-BE49-F238E27FC236}">
                <a16:creationId xmlns:a16="http://schemas.microsoft.com/office/drawing/2014/main" id="{F5F34C1E-4AC9-4A36-B5E4-C9F28D710223}"/>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1143000" y="0"/>
            <a:ext cx="9905999"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A36759-2663-45B4-95FC-C4D0A2C63B0E}"/>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259" t="15355" r="4784" b="6421"/>
          <a:stretch/>
        </p:blipFill>
        <p:spPr>
          <a:xfrm>
            <a:off x="1600695" y="1341912"/>
            <a:ext cx="8965871" cy="5301674"/>
          </a:xfrm>
          <a:prstGeom prst="rect">
            <a:avLst/>
          </a:prstGeom>
        </p:spPr>
      </p:pic>
      <p:sp>
        <p:nvSpPr>
          <p:cNvPr id="4" name="TextBox 3">
            <a:extLst>
              <a:ext uri="{FF2B5EF4-FFF2-40B4-BE49-F238E27FC236}">
                <a16:creationId xmlns:a16="http://schemas.microsoft.com/office/drawing/2014/main" id="{1322CB4A-B39D-684C-8B55-27B02381F5BD}"/>
              </a:ext>
            </a:extLst>
          </p:cNvPr>
          <p:cNvSpPr txBox="1"/>
          <p:nvPr/>
        </p:nvSpPr>
        <p:spPr>
          <a:xfrm>
            <a:off x="136566" y="536539"/>
            <a:ext cx="11918867"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Identifying challenges</a:t>
            </a:r>
          </a:p>
        </p:txBody>
      </p:sp>
    </p:spTree>
    <p:extLst>
      <p:ext uri="{BB962C8B-B14F-4D97-AF65-F5344CB8AC3E}">
        <p14:creationId xmlns:p14="http://schemas.microsoft.com/office/powerpoint/2010/main" val="2824435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BBA92C-4832-3446-817C-57301F2FBCF3}"/>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 name="Picture 2" descr="A group of people playing a board game&#10;&#10;Description automatically generated">
            <a:extLst>
              <a:ext uri="{FF2B5EF4-FFF2-40B4-BE49-F238E27FC236}">
                <a16:creationId xmlns:a16="http://schemas.microsoft.com/office/drawing/2014/main" id="{D462E0EC-EEF5-4CA4-86DD-32FD6EF3E18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137634" y="1"/>
            <a:ext cx="9916732" cy="685799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4AB1E-0626-4637-8288-A85A8983EB72}"/>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id="{00560D64-ED8A-9F4B-91D2-5516B6B87C0A}"/>
              </a:ext>
            </a:extLst>
          </p:cNvPr>
          <p:cNvSpPr txBox="1"/>
          <p:nvPr/>
        </p:nvSpPr>
        <p:spPr>
          <a:xfrm>
            <a:off x="847106" y="2459504"/>
            <a:ext cx="10497787" cy="1938992"/>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Understanding the </a:t>
            </a:r>
          </a:p>
          <a:p>
            <a:pPr algn="ctr">
              <a:defRPr/>
            </a:pPr>
            <a:r>
              <a:rPr lang="en-ZA" sz="6000" b="1" dirty="0">
                <a:solidFill>
                  <a:prstClr val="white"/>
                </a:solidFill>
                <a:latin typeface="Century Gothic" panose="020B0502020202020204" pitchFamily="34" charset="0"/>
                <a:ea typeface="MS PGothic" panose="020B0600070205080204" pitchFamily="34" charset="-128"/>
              </a:rPr>
              <a:t>process of change</a:t>
            </a:r>
          </a:p>
        </p:txBody>
      </p:sp>
    </p:spTree>
    <p:extLst>
      <p:ext uri="{BB962C8B-B14F-4D97-AF65-F5344CB8AC3E}">
        <p14:creationId xmlns:p14="http://schemas.microsoft.com/office/powerpoint/2010/main" val="715955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55D8D3-0F34-4DA3-B10D-75CE38F01FB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Oval 2">
            <a:extLst>
              <a:ext uri="{FF2B5EF4-FFF2-40B4-BE49-F238E27FC236}">
                <a16:creationId xmlns:a16="http://schemas.microsoft.com/office/drawing/2014/main" id="{D660FEB4-239F-0C44-B42A-EA60A01B52E3}"/>
              </a:ext>
            </a:extLst>
          </p:cNvPr>
          <p:cNvSpPr/>
          <p:nvPr/>
        </p:nvSpPr>
        <p:spPr>
          <a:xfrm>
            <a:off x="4926280" y="2456213"/>
            <a:ext cx="1842655" cy="185552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069CF74-E932-804F-A19A-9B55B8218A31}"/>
              </a:ext>
            </a:extLst>
          </p:cNvPr>
          <p:cNvSpPr/>
          <p:nvPr/>
        </p:nvSpPr>
        <p:spPr>
          <a:xfrm>
            <a:off x="9852561" y="5002480"/>
            <a:ext cx="1842655" cy="185552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7AFD0E2-ED85-B248-AD70-4B5272B4A8F4}"/>
              </a:ext>
            </a:extLst>
          </p:cNvPr>
          <p:cNvSpPr/>
          <p:nvPr/>
        </p:nvSpPr>
        <p:spPr>
          <a:xfrm>
            <a:off x="0" y="4074720"/>
            <a:ext cx="1842655" cy="185552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A1F333A-3508-8A46-9D16-C17402DBDE69}"/>
              </a:ext>
            </a:extLst>
          </p:cNvPr>
          <p:cNvSpPr/>
          <p:nvPr/>
        </p:nvSpPr>
        <p:spPr>
          <a:xfrm>
            <a:off x="6974774" y="83126"/>
            <a:ext cx="1842655" cy="185552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66481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65DBEC-1582-4420-A9C7-DFF471A75A6F}"/>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711" t="20751" r="5425" b="9765"/>
          <a:stretch/>
        </p:blipFill>
        <p:spPr>
          <a:xfrm>
            <a:off x="1036737" y="1321625"/>
            <a:ext cx="9820910" cy="5138552"/>
          </a:xfrm>
          <a:prstGeom prst="rect">
            <a:avLst/>
          </a:prstGeom>
        </p:spPr>
      </p:pic>
      <p:sp>
        <p:nvSpPr>
          <p:cNvPr id="4" name="TextBox 3">
            <a:extLst>
              <a:ext uri="{FF2B5EF4-FFF2-40B4-BE49-F238E27FC236}">
                <a16:creationId xmlns:a16="http://schemas.microsoft.com/office/drawing/2014/main" id="{5FEAD3CF-F199-FE4D-8057-CD6C74DD292E}"/>
              </a:ext>
            </a:extLst>
          </p:cNvPr>
          <p:cNvSpPr txBox="1"/>
          <p:nvPr/>
        </p:nvSpPr>
        <p:spPr>
          <a:xfrm>
            <a:off x="136566" y="536539"/>
            <a:ext cx="11918867"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Understanding &amp; prioritising</a:t>
            </a:r>
          </a:p>
        </p:txBody>
      </p:sp>
    </p:spTree>
    <p:extLst>
      <p:ext uri="{BB962C8B-B14F-4D97-AF65-F5344CB8AC3E}">
        <p14:creationId xmlns:p14="http://schemas.microsoft.com/office/powerpoint/2010/main" val="7137044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4FA6E9-B71B-46AA-8CA6-917D05BF873A}"/>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1" name="Picture 10" descr="A screenshot of a cell phone&#10;&#10;Description generated with very high confidence">
            <a:extLst>
              <a:ext uri="{FF2B5EF4-FFF2-40B4-BE49-F238E27FC236}">
                <a16:creationId xmlns:a16="http://schemas.microsoft.com/office/drawing/2014/main" id="{D3B9354C-42D5-4575-AC9C-10C3F25F2DC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528744" y="4745446"/>
            <a:ext cx="2856572" cy="1743938"/>
          </a:xfrm>
          <a:prstGeom prst="rect">
            <a:avLst/>
          </a:prstGeom>
          <a:ln>
            <a:noFill/>
          </a:ln>
        </p:spPr>
      </p:pic>
      <p:pic>
        <p:nvPicPr>
          <p:cNvPr id="13" name="Picture 12">
            <a:extLst>
              <a:ext uri="{FF2B5EF4-FFF2-40B4-BE49-F238E27FC236}">
                <a16:creationId xmlns:a16="http://schemas.microsoft.com/office/drawing/2014/main" id="{37CFBCB7-E2DC-4BEE-9739-7C62E9E0F68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976438" y="0"/>
            <a:ext cx="3982442" cy="4298868"/>
          </a:xfrm>
          <a:prstGeom prst="rect">
            <a:avLst/>
          </a:prstGeom>
          <a:ln>
            <a:noFill/>
          </a:ln>
        </p:spPr>
      </p:pic>
      <p:pic>
        <p:nvPicPr>
          <p:cNvPr id="15" name="Picture 14">
            <a:extLst>
              <a:ext uri="{FF2B5EF4-FFF2-40B4-BE49-F238E27FC236}">
                <a16:creationId xmlns:a16="http://schemas.microsoft.com/office/drawing/2014/main" id="{4651530F-ECAA-4BE8-B19D-87F102C964FE}"/>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048898" y="1240586"/>
            <a:ext cx="3166665" cy="2552993"/>
          </a:xfrm>
          <a:prstGeom prst="rect">
            <a:avLst/>
          </a:prstGeom>
          <a:ln>
            <a:noFill/>
          </a:ln>
        </p:spPr>
      </p:pic>
      <p:pic>
        <p:nvPicPr>
          <p:cNvPr id="17" name="Picture 16" descr="A screenshot of a cell phone&#10;&#10;Description generated with very high confidence">
            <a:extLst>
              <a:ext uri="{FF2B5EF4-FFF2-40B4-BE49-F238E27FC236}">
                <a16:creationId xmlns:a16="http://schemas.microsoft.com/office/drawing/2014/main" id="{480A7401-EDCC-4E9B-86FA-16D62B4C7D99}"/>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4594950" y="4956901"/>
            <a:ext cx="2921330" cy="1448791"/>
          </a:xfrm>
          <a:prstGeom prst="rect">
            <a:avLst/>
          </a:prstGeom>
          <a:ln>
            <a:noFill/>
          </a:ln>
        </p:spPr>
      </p:pic>
      <p:pic>
        <p:nvPicPr>
          <p:cNvPr id="19" name="Picture 18" descr="A screenshot of a cell phone&#10;&#10;Description generated with very high confidence">
            <a:extLst>
              <a:ext uri="{FF2B5EF4-FFF2-40B4-BE49-F238E27FC236}">
                <a16:creationId xmlns:a16="http://schemas.microsoft.com/office/drawing/2014/main" id="{F34DC5F4-D812-4779-B969-EF71083B30C1}"/>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542405" y="4921277"/>
            <a:ext cx="3040083" cy="1484415"/>
          </a:xfrm>
          <a:prstGeom prst="rect">
            <a:avLst/>
          </a:prstGeom>
          <a:ln>
            <a:noFill/>
          </a:ln>
        </p:spPr>
      </p:pic>
    </p:spTree>
    <p:extLst>
      <p:ext uri="{BB962C8B-B14F-4D97-AF65-F5344CB8AC3E}">
        <p14:creationId xmlns:p14="http://schemas.microsoft.com/office/powerpoint/2010/main" val="13551168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4FA6E9-B71B-46AA-8CA6-917D05BF873A}"/>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cxnSp>
        <p:nvCxnSpPr>
          <p:cNvPr id="6" name="Straight Connector 5">
            <a:extLst>
              <a:ext uri="{FF2B5EF4-FFF2-40B4-BE49-F238E27FC236}">
                <a16:creationId xmlns:a16="http://schemas.microsoft.com/office/drawing/2014/main" id="{3034A4E2-71DA-437D-8156-D4ACB3C81141}"/>
              </a:ext>
            </a:extLst>
          </p:cNvPr>
          <p:cNvCxnSpPr>
            <a:cxnSpLocks/>
          </p:cNvCxnSpPr>
          <p:nvPr/>
        </p:nvCxnSpPr>
        <p:spPr>
          <a:xfrm>
            <a:off x="1524001" y="4953000"/>
            <a:ext cx="11149109" cy="0"/>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8" name="Picture 7" descr="A screenshot of a cell phone&#10;&#10;Description generated with very high confidence">
            <a:extLst>
              <a:ext uri="{FF2B5EF4-FFF2-40B4-BE49-F238E27FC236}">
                <a16:creationId xmlns:a16="http://schemas.microsoft.com/office/drawing/2014/main" id="{6BD2221D-7B84-4956-BA2B-21CC40DDDDB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364030" y="4987533"/>
            <a:ext cx="2731169" cy="1237763"/>
          </a:xfrm>
          <a:prstGeom prst="rect">
            <a:avLst/>
          </a:prstGeom>
          <a:ln>
            <a:noFill/>
          </a:ln>
        </p:spPr>
      </p:pic>
      <p:pic>
        <p:nvPicPr>
          <p:cNvPr id="10" name="Picture 9" descr="A screenshot of a cell phone&#10;&#10;Description generated with very high confidence">
            <a:extLst>
              <a:ext uri="{FF2B5EF4-FFF2-40B4-BE49-F238E27FC236}">
                <a16:creationId xmlns:a16="http://schemas.microsoft.com/office/drawing/2014/main" id="{C849A884-278E-4AB2-A441-47FE54D708D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897907" y="1"/>
            <a:ext cx="4026067" cy="4307305"/>
          </a:xfrm>
          <a:prstGeom prst="rect">
            <a:avLst/>
          </a:prstGeom>
          <a:ln>
            <a:noFill/>
          </a:ln>
        </p:spPr>
      </p:pic>
      <p:pic>
        <p:nvPicPr>
          <p:cNvPr id="4" name="Picture 3" descr="A screenshot of a cell phone&#10;&#10;Description generated with very high confidence">
            <a:extLst>
              <a:ext uri="{FF2B5EF4-FFF2-40B4-BE49-F238E27FC236}">
                <a16:creationId xmlns:a16="http://schemas.microsoft.com/office/drawing/2014/main" id="{B1A006F7-A765-4A64-9456-88F8D1912B1C}"/>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051410" y="1689177"/>
            <a:ext cx="1859672" cy="2153653"/>
          </a:xfrm>
          <a:prstGeom prst="rect">
            <a:avLst/>
          </a:prstGeom>
          <a:ln>
            <a:noFill/>
          </a:ln>
        </p:spPr>
      </p:pic>
      <p:pic>
        <p:nvPicPr>
          <p:cNvPr id="13" name="Picture 12" descr="A screenshot of a cell phone&#10;&#10;Description generated with very high confidence">
            <a:extLst>
              <a:ext uri="{FF2B5EF4-FFF2-40B4-BE49-F238E27FC236}">
                <a16:creationId xmlns:a16="http://schemas.microsoft.com/office/drawing/2014/main" id="{0CB61CAB-EC15-4AA9-BA0C-B87F23DAF456}"/>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4765207" y="4990661"/>
            <a:ext cx="2598822" cy="1431758"/>
          </a:xfrm>
          <a:prstGeom prst="rect">
            <a:avLst/>
          </a:prstGeom>
          <a:ln>
            <a:noFill/>
          </a:ln>
        </p:spPr>
      </p:pic>
      <p:pic>
        <p:nvPicPr>
          <p:cNvPr id="15" name="Picture 14" descr="A screenshot of a cell phone&#10;&#10;Description generated with very high confidence">
            <a:extLst>
              <a:ext uri="{FF2B5EF4-FFF2-40B4-BE49-F238E27FC236}">
                <a16:creationId xmlns:a16="http://schemas.microsoft.com/office/drawing/2014/main" id="{A1F74838-675D-4A3A-88D0-DCC8A48CC417}"/>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971536" y="4959643"/>
            <a:ext cx="2683043" cy="1479875"/>
          </a:xfrm>
          <a:prstGeom prst="rect">
            <a:avLst/>
          </a:prstGeom>
          <a:ln>
            <a:noFill/>
          </a:ln>
        </p:spPr>
      </p:pic>
    </p:spTree>
    <p:extLst>
      <p:ext uri="{BB962C8B-B14F-4D97-AF65-F5344CB8AC3E}">
        <p14:creationId xmlns:p14="http://schemas.microsoft.com/office/powerpoint/2010/main" val="4380569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91BDE45-2AB2-437C-8265-7C22EB3973F6}"/>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 name="Picture 2">
            <a:extLst>
              <a:ext uri="{FF2B5EF4-FFF2-40B4-BE49-F238E27FC236}">
                <a16:creationId xmlns:a16="http://schemas.microsoft.com/office/drawing/2014/main" id="{EB49007E-1870-4662-A8A6-B5A0B373EC2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798816" y="4595298"/>
            <a:ext cx="2695700" cy="1982934"/>
          </a:xfrm>
          <a:prstGeom prst="rect">
            <a:avLst/>
          </a:prstGeom>
          <a:ln>
            <a:noFill/>
          </a:ln>
        </p:spPr>
      </p:pic>
      <p:pic>
        <p:nvPicPr>
          <p:cNvPr id="4" name="Picture 3" descr="A drawing of a person&#10;&#10;Description generated with high confidence">
            <a:extLst>
              <a:ext uri="{FF2B5EF4-FFF2-40B4-BE49-F238E27FC236}">
                <a16:creationId xmlns:a16="http://schemas.microsoft.com/office/drawing/2014/main" id="{6D79582C-D831-497F-9EB3-B7D2DD6BF8A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120899" y="-20668"/>
            <a:ext cx="4117047" cy="4477342"/>
          </a:xfrm>
          <a:prstGeom prst="rect">
            <a:avLst/>
          </a:prstGeom>
          <a:ln>
            <a:noFill/>
          </a:ln>
        </p:spPr>
      </p:pic>
      <p:pic>
        <p:nvPicPr>
          <p:cNvPr id="6" name="Picture 5">
            <a:extLst>
              <a:ext uri="{FF2B5EF4-FFF2-40B4-BE49-F238E27FC236}">
                <a16:creationId xmlns:a16="http://schemas.microsoft.com/office/drawing/2014/main" id="{92890FC9-DDC4-4FFC-B033-2C3F44101B6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909400" y="4747033"/>
            <a:ext cx="2889416" cy="1820608"/>
          </a:xfrm>
          <a:prstGeom prst="rect">
            <a:avLst/>
          </a:prstGeom>
          <a:ln>
            <a:noFill/>
          </a:ln>
        </p:spPr>
      </p:pic>
      <p:pic>
        <p:nvPicPr>
          <p:cNvPr id="8" name="Picture 7" descr="A drawing of a person&#10;&#10;Description generated with high confidence">
            <a:extLst>
              <a:ext uri="{FF2B5EF4-FFF2-40B4-BE49-F238E27FC236}">
                <a16:creationId xmlns:a16="http://schemas.microsoft.com/office/drawing/2014/main" id="{467AE745-2A14-4206-A187-0BCD140425E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051410" y="1240587"/>
            <a:ext cx="2132174" cy="2603665"/>
          </a:xfrm>
          <a:prstGeom prst="rect">
            <a:avLst/>
          </a:prstGeom>
          <a:ln>
            <a:noFill/>
          </a:ln>
        </p:spPr>
      </p:pic>
      <p:pic>
        <p:nvPicPr>
          <p:cNvPr id="10" name="Picture 9">
            <a:extLst>
              <a:ext uri="{FF2B5EF4-FFF2-40B4-BE49-F238E27FC236}">
                <a16:creationId xmlns:a16="http://schemas.microsoft.com/office/drawing/2014/main" id="{A4EE23ED-3C8F-4006-8E3F-3FD9A422F729}"/>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849182" y="4753544"/>
            <a:ext cx="2889415" cy="1666445"/>
          </a:xfrm>
          <a:prstGeom prst="rect">
            <a:avLst/>
          </a:prstGeom>
          <a:ln>
            <a:noFill/>
          </a:ln>
        </p:spPr>
      </p:pic>
    </p:spTree>
    <p:extLst>
      <p:ext uri="{BB962C8B-B14F-4D97-AF65-F5344CB8AC3E}">
        <p14:creationId xmlns:p14="http://schemas.microsoft.com/office/powerpoint/2010/main" val="21022910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5170AE-6417-8047-9E45-C427B381169C}"/>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 name="Picture 2">
            <a:extLst>
              <a:ext uri="{FF2B5EF4-FFF2-40B4-BE49-F238E27FC236}">
                <a16:creationId xmlns:a16="http://schemas.microsoft.com/office/drawing/2014/main" id="{F980B1EA-4CDB-4B24-9A36-C9466203362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2"/>
          <a:stretch/>
        </p:blipFill>
        <p:spPr>
          <a:xfrm>
            <a:off x="0" y="0"/>
            <a:ext cx="12860977" cy="6871963"/>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6CD092-761C-49A8-A9E8-F08700972247}"/>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4" name="TextBox 3">
            <a:extLst>
              <a:ext uri="{FF2B5EF4-FFF2-40B4-BE49-F238E27FC236}">
                <a16:creationId xmlns:a16="http://schemas.microsoft.com/office/drawing/2014/main" id="{C853F304-7DF6-D744-9C97-F5A2061C8397}"/>
              </a:ext>
            </a:extLst>
          </p:cNvPr>
          <p:cNvSpPr txBox="1"/>
          <p:nvPr/>
        </p:nvSpPr>
        <p:spPr>
          <a:xfrm>
            <a:off x="1339436" y="355403"/>
            <a:ext cx="9251868" cy="1938992"/>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From disempowered to empowered solutions</a:t>
            </a:r>
          </a:p>
        </p:txBody>
      </p:sp>
      <p:pic>
        <p:nvPicPr>
          <p:cNvPr id="5" name="Picture 4">
            <a:extLst>
              <a:ext uri="{FF2B5EF4-FFF2-40B4-BE49-F238E27FC236}">
                <a16:creationId xmlns:a16="http://schemas.microsoft.com/office/drawing/2014/main" id="{C8359918-FDA7-B543-8EEF-49C5E5FB9DF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82427" y="2389558"/>
            <a:ext cx="10027146" cy="3706224"/>
          </a:xfrm>
          <a:prstGeom prst="rect">
            <a:avLst/>
          </a:prstGeom>
        </p:spPr>
      </p:pic>
    </p:spTree>
    <p:extLst>
      <p:ext uri="{BB962C8B-B14F-4D97-AF65-F5344CB8AC3E}">
        <p14:creationId xmlns:p14="http://schemas.microsoft.com/office/powerpoint/2010/main" val="28142754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74F186-B0A7-3045-89C0-19067E6DFB3C}"/>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 name="Picture 2" descr="A picture containing text&#10;&#10;Description automatically generated">
            <a:extLst>
              <a:ext uri="{FF2B5EF4-FFF2-40B4-BE49-F238E27FC236}">
                <a16:creationId xmlns:a16="http://schemas.microsoft.com/office/drawing/2014/main" id="{350FDDD5-E8DC-4B5F-8C52-F959321209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2533868" y="-1607592"/>
            <a:ext cx="6858000" cy="10073184"/>
          </a:xfrm>
          <a:prstGeom prst="rect">
            <a:avLst/>
          </a:prstGeom>
        </p:spPr>
      </p:pic>
    </p:spTree>
    <p:extLst>
      <p:ext uri="{BB962C8B-B14F-4D97-AF65-F5344CB8AC3E}">
        <p14:creationId xmlns:p14="http://schemas.microsoft.com/office/powerpoint/2010/main" val="16896139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74F186-B0A7-3045-89C0-19067E6DFB3C}"/>
              </a:ext>
            </a:extLst>
          </p:cNvPr>
          <p:cNvSpPr/>
          <p:nvPr/>
        </p:nvSpPr>
        <p:spPr>
          <a:xfrm>
            <a:off x="0" y="0"/>
            <a:ext cx="12192000" cy="6858000"/>
          </a:xfrm>
          <a:prstGeom prst="rect">
            <a:avLst/>
          </a:prstGeom>
          <a:solidFill>
            <a:srgbClr val="F7C03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ZA" dirty="0"/>
          </a:p>
        </p:txBody>
      </p:sp>
      <p:pic>
        <p:nvPicPr>
          <p:cNvPr id="5" name="Picture 4" descr="A picture containing text, whiteboard&#10;&#10;Description automatically generated">
            <a:extLst>
              <a:ext uri="{FF2B5EF4-FFF2-40B4-BE49-F238E27FC236}">
                <a16:creationId xmlns:a16="http://schemas.microsoft.com/office/drawing/2014/main" id="{AC2BB418-0180-43F5-BCEE-81B62101507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736474" y="510333"/>
            <a:ext cx="4168651" cy="5837333"/>
          </a:xfrm>
          <a:prstGeom prst="rect">
            <a:avLst/>
          </a:prstGeom>
        </p:spPr>
      </p:pic>
      <p:pic>
        <p:nvPicPr>
          <p:cNvPr id="4" name="Picture 3" descr="Diagram&#10;&#10;Description automatically generated">
            <a:extLst>
              <a:ext uri="{FF2B5EF4-FFF2-40B4-BE49-F238E27FC236}">
                <a16:creationId xmlns:a16="http://schemas.microsoft.com/office/drawing/2014/main" id="{93805236-C98A-FE4F-9A29-A48835FA6F7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01881" y="1964113"/>
            <a:ext cx="7247718" cy="3618539"/>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28C407-6BF8-4950-8B16-193F077929EB}"/>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408" t="13800" r="4063" b="6419"/>
          <a:stretch/>
        </p:blipFill>
        <p:spPr>
          <a:xfrm>
            <a:off x="1678379" y="1250281"/>
            <a:ext cx="9144000" cy="5579333"/>
          </a:xfrm>
          <a:prstGeom prst="rect">
            <a:avLst/>
          </a:prstGeom>
        </p:spPr>
      </p:pic>
      <p:sp>
        <p:nvSpPr>
          <p:cNvPr id="4" name="TextBox 3">
            <a:extLst>
              <a:ext uri="{FF2B5EF4-FFF2-40B4-BE49-F238E27FC236}">
                <a16:creationId xmlns:a16="http://schemas.microsoft.com/office/drawing/2014/main" id="{10F9BE56-FA1D-3043-B41E-99F24F00A79F}"/>
              </a:ext>
            </a:extLst>
          </p:cNvPr>
          <p:cNvSpPr txBox="1"/>
          <p:nvPr/>
        </p:nvSpPr>
        <p:spPr>
          <a:xfrm>
            <a:off x="1008166" y="319777"/>
            <a:ext cx="10175668"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Understanding the process</a:t>
            </a:r>
          </a:p>
        </p:txBody>
      </p:sp>
    </p:spTree>
    <p:extLst>
      <p:ext uri="{BB962C8B-B14F-4D97-AF65-F5344CB8AC3E}">
        <p14:creationId xmlns:p14="http://schemas.microsoft.com/office/powerpoint/2010/main" val="4087111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477CD-8679-48B1-9D08-FE0E44E4891A}"/>
              </a:ext>
            </a:extLst>
          </p:cNvPr>
          <p:cNvSpPr/>
          <p:nvPr/>
        </p:nvSpPr>
        <p:spPr>
          <a:xfrm>
            <a:off x="0" y="-8603"/>
            <a:ext cx="12215812"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6" name="Picture 5" descr="Diagram, engineering drawing&#10;&#10;Description automatically generated">
            <a:extLst>
              <a:ext uri="{FF2B5EF4-FFF2-40B4-BE49-F238E27FC236}">
                <a16:creationId xmlns:a16="http://schemas.microsoft.com/office/drawing/2014/main" id="{14655819-253B-684D-AF11-B23F9101CBCD}"/>
              </a:ext>
            </a:extLst>
          </p:cNvPr>
          <p:cNvPicPr>
            <a:picLocks noChangeAspect="1"/>
          </p:cNvPicPr>
          <p:nvPr/>
        </p:nvPicPr>
        <p:blipFill rotWithShape="1">
          <a:blip r:embed="rId4"/>
          <a:srcRect l="187" r="-1"/>
          <a:stretch/>
        </p:blipFill>
        <p:spPr>
          <a:xfrm>
            <a:off x="4504375" y="547338"/>
            <a:ext cx="3276039" cy="2991716"/>
          </a:xfrm>
          <a:prstGeom prst="ellipse">
            <a:avLst/>
          </a:prstGeom>
        </p:spPr>
      </p:pic>
      <p:pic>
        <p:nvPicPr>
          <p:cNvPr id="8" name="Picture 7" descr="Diagram&#10;&#10;Description automatically generated">
            <a:extLst>
              <a:ext uri="{FF2B5EF4-FFF2-40B4-BE49-F238E27FC236}">
                <a16:creationId xmlns:a16="http://schemas.microsoft.com/office/drawing/2014/main" id="{A40AF0EB-2446-D84C-B2C1-8EE708EF03AC}"/>
              </a:ext>
            </a:extLst>
          </p:cNvPr>
          <p:cNvPicPr>
            <a:picLocks noChangeAspect="1"/>
          </p:cNvPicPr>
          <p:nvPr/>
        </p:nvPicPr>
        <p:blipFill rotWithShape="1">
          <a:blip r:embed="rId5"/>
          <a:srcRect l="12356" t="270" r="8067" b="15297"/>
          <a:stretch/>
        </p:blipFill>
        <p:spPr>
          <a:xfrm>
            <a:off x="2813636" y="3420397"/>
            <a:ext cx="3023518" cy="3151525"/>
          </a:xfrm>
          <a:prstGeom prst="ellipse">
            <a:avLst/>
          </a:prstGeom>
        </p:spPr>
      </p:pic>
      <p:pic>
        <p:nvPicPr>
          <p:cNvPr id="10" name="Picture 9" descr="Diagram, engineering drawing&#10;&#10;Description automatically generated">
            <a:extLst>
              <a:ext uri="{FF2B5EF4-FFF2-40B4-BE49-F238E27FC236}">
                <a16:creationId xmlns:a16="http://schemas.microsoft.com/office/drawing/2014/main" id="{EBD51CA5-F286-0244-8B31-4A30FE729FA6}"/>
              </a:ext>
            </a:extLst>
          </p:cNvPr>
          <p:cNvPicPr>
            <a:picLocks noChangeAspect="1"/>
          </p:cNvPicPr>
          <p:nvPr/>
        </p:nvPicPr>
        <p:blipFill rotWithShape="1">
          <a:blip r:embed="rId6"/>
          <a:srcRect l="20470" t="-963" r="1295" b="9463"/>
          <a:stretch/>
        </p:blipFill>
        <p:spPr>
          <a:xfrm>
            <a:off x="8335015" y="472984"/>
            <a:ext cx="3039186" cy="3043446"/>
          </a:xfrm>
          <a:prstGeom prst="ellipse">
            <a:avLst/>
          </a:prstGeom>
        </p:spPr>
      </p:pic>
      <p:pic>
        <p:nvPicPr>
          <p:cNvPr id="12" name="Picture 11" descr="A picture containing text, toy&#10;&#10;Description automatically generated">
            <a:extLst>
              <a:ext uri="{FF2B5EF4-FFF2-40B4-BE49-F238E27FC236}">
                <a16:creationId xmlns:a16="http://schemas.microsoft.com/office/drawing/2014/main" id="{4D5951AA-480C-FB49-B1BD-534B07B876C2}"/>
              </a:ext>
            </a:extLst>
          </p:cNvPr>
          <p:cNvPicPr>
            <a:picLocks noChangeAspect="1"/>
          </p:cNvPicPr>
          <p:nvPr/>
        </p:nvPicPr>
        <p:blipFill rotWithShape="1">
          <a:blip r:embed="rId7"/>
          <a:srcRect l="12541" t="-1" r="7602" b="16024"/>
          <a:stretch/>
        </p:blipFill>
        <p:spPr>
          <a:xfrm>
            <a:off x="6521188" y="3516430"/>
            <a:ext cx="3073054" cy="2991716"/>
          </a:xfrm>
          <a:prstGeom prst="ellipse">
            <a:avLst/>
          </a:prstGeom>
        </p:spPr>
      </p:pic>
      <p:pic>
        <p:nvPicPr>
          <p:cNvPr id="15" name="Picture 14" descr="Diagram&#10;&#10;Description automatically generated">
            <a:extLst>
              <a:ext uri="{FF2B5EF4-FFF2-40B4-BE49-F238E27FC236}">
                <a16:creationId xmlns:a16="http://schemas.microsoft.com/office/drawing/2014/main" id="{5359F5A7-828A-7A42-82A3-C283AD1E0A48}"/>
              </a:ext>
            </a:extLst>
          </p:cNvPr>
          <p:cNvPicPr>
            <a:picLocks noChangeAspect="1"/>
          </p:cNvPicPr>
          <p:nvPr/>
        </p:nvPicPr>
        <p:blipFill rotWithShape="1">
          <a:blip r:embed="rId8"/>
          <a:srcRect l="1430" t="1290" r="14130" b="7757"/>
          <a:stretch/>
        </p:blipFill>
        <p:spPr>
          <a:xfrm>
            <a:off x="1036471" y="547338"/>
            <a:ext cx="3109944" cy="2991716"/>
          </a:xfrm>
          <a:prstGeom prst="ellipse">
            <a:avLst/>
          </a:prstGeom>
        </p:spPr>
      </p:pic>
    </p:spTree>
    <p:custDataLst>
      <p:tags r:id="rId1"/>
    </p:custDataLst>
    <p:extLst>
      <p:ext uri="{BB962C8B-B14F-4D97-AF65-F5344CB8AC3E}">
        <p14:creationId xmlns:p14="http://schemas.microsoft.com/office/powerpoint/2010/main" val="255381210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3609"/>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25504" y="1373336"/>
            <a:ext cx="5978805" cy="305962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48428" y="5152622"/>
            <a:ext cx="2184759" cy="1528305"/>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509583" y="3576404"/>
            <a:ext cx="2176575" cy="314514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02421" y="5152622"/>
            <a:ext cx="2231326" cy="1528305"/>
          </a:xfrm>
          <a:prstGeom prst="rect">
            <a:avLst/>
          </a:prstGeom>
        </p:spPr>
      </p:pic>
      <p:sp>
        <p:nvSpPr>
          <p:cNvPr id="20" name="Right Arrow 19"/>
          <p:cNvSpPr/>
          <p:nvPr/>
        </p:nvSpPr>
        <p:spPr>
          <a:xfrm rot="5400000">
            <a:off x="6059167" y="4592665"/>
            <a:ext cx="566871"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25" name="Right Arrow 24"/>
          <p:cNvSpPr/>
          <p:nvPr/>
        </p:nvSpPr>
        <p:spPr>
          <a:xfrm>
            <a:off x="7534368" y="6188241"/>
            <a:ext cx="566871"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26" name="Right Arrow 25"/>
          <p:cNvSpPr/>
          <p:nvPr/>
        </p:nvSpPr>
        <p:spPr>
          <a:xfrm rot="10800000">
            <a:off x="4441211" y="6196295"/>
            <a:ext cx="566871"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24" name="TextBox 23">
            <a:extLst>
              <a:ext uri="{FF2B5EF4-FFF2-40B4-BE49-F238E27FC236}">
                <a16:creationId xmlns:a16="http://schemas.microsoft.com/office/drawing/2014/main" id="{EF57336E-E7EF-C94E-9A94-8BC8E65524E6}"/>
              </a:ext>
            </a:extLst>
          </p:cNvPr>
          <p:cNvSpPr txBox="1"/>
          <p:nvPr/>
        </p:nvSpPr>
        <p:spPr>
          <a:xfrm>
            <a:off x="312717" y="357673"/>
            <a:ext cx="11566566"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Sex, conception &amp; pregnancy</a:t>
            </a:r>
          </a:p>
        </p:txBody>
      </p:sp>
    </p:spTree>
    <p:extLst>
      <p:ext uri="{BB962C8B-B14F-4D97-AF65-F5344CB8AC3E}">
        <p14:creationId xmlns:p14="http://schemas.microsoft.com/office/powerpoint/2010/main" val="14384872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923842"/>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33" name="Rounded Rectangle 32"/>
          <p:cNvSpPr/>
          <p:nvPr/>
        </p:nvSpPr>
        <p:spPr>
          <a:xfrm>
            <a:off x="9025957" y="5560952"/>
            <a:ext cx="1197840" cy="1201525"/>
          </a:xfrm>
          <a:prstGeom prst="roundRect">
            <a:avLst/>
          </a:prstGeom>
          <a:solidFill>
            <a:srgbClr val="C0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bg1"/>
              </a:solidFill>
            </a:endParaRPr>
          </a:p>
        </p:txBody>
      </p:sp>
      <p:pic>
        <p:nvPicPr>
          <p:cNvPr id="22" name="Picture 2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0468" y="5552368"/>
            <a:ext cx="871285" cy="897294"/>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93842" y="5552368"/>
            <a:ext cx="934372" cy="897294"/>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58913" y="5577463"/>
            <a:ext cx="1074174" cy="880130"/>
          </a:xfrm>
          <a:prstGeom prst="rect">
            <a:avLst/>
          </a:prstGeom>
        </p:spPr>
      </p:pic>
      <p:pic>
        <p:nvPicPr>
          <p:cNvPr id="27" name="Picture 2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370304" y="5560951"/>
            <a:ext cx="1046521" cy="897294"/>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022056" y="5598332"/>
            <a:ext cx="894462" cy="867150"/>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775572" y="5580404"/>
            <a:ext cx="1103044" cy="885078"/>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025957" y="5560952"/>
            <a:ext cx="1197840" cy="914327"/>
          </a:xfrm>
          <a:prstGeom prst="roundRect">
            <a:avLst/>
          </a:prstGeom>
        </p:spPr>
      </p:pic>
      <p:sp>
        <p:nvSpPr>
          <p:cNvPr id="34" name="TextBox 33"/>
          <p:cNvSpPr txBox="1"/>
          <p:nvPr/>
        </p:nvSpPr>
        <p:spPr>
          <a:xfrm>
            <a:off x="9026240" y="6442473"/>
            <a:ext cx="1217000" cy="307777"/>
          </a:xfrm>
          <a:prstGeom prst="rect">
            <a:avLst/>
          </a:prstGeom>
          <a:noFill/>
        </p:spPr>
        <p:txBody>
          <a:bodyPr wrap="none" rtlCol="0">
            <a:spAutoFit/>
          </a:bodyPr>
          <a:lstStyle/>
          <a:p>
            <a:pPr algn="ctr"/>
            <a:r>
              <a:rPr lang="en-ZA" sz="1400" b="1" dirty="0">
                <a:solidFill>
                  <a:schemeClr val="bg1"/>
                </a:solidFill>
                <a:latin typeface="Arial" panose="020B0604020202020204" pitchFamily="34" charset="0"/>
                <a:cs typeface="Arial" panose="020B0604020202020204" pitchFamily="34" charset="0"/>
              </a:rPr>
              <a:t>X </a:t>
            </a:r>
            <a:r>
              <a:rPr lang="en-ZA" sz="800" b="1" dirty="0">
                <a:solidFill>
                  <a:schemeClr val="bg1"/>
                </a:solidFill>
                <a:latin typeface="Arial" panose="020B0604020202020204" pitchFamily="34" charset="0"/>
                <a:cs typeface="Arial" panose="020B0604020202020204" pitchFamily="34" charset="0"/>
              </a:rPr>
              <a:t>ILLEGAL OPTION</a:t>
            </a:r>
          </a:p>
        </p:txBody>
      </p:sp>
      <p:sp>
        <p:nvSpPr>
          <p:cNvPr id="35" name="Rounded Rectangle 34"/>
          <p:cNvSpPr/>
          <p:nvPr/>
        </p:nvSpPr>
        <p:spPr>
          <a:xfrm>
            <a:off x="5037717" y="3614742"/>
            <a:ext cx="2040230" cy="450117"/>
          </a:xfrm>
          <a:prstGeom prst="roundRect">
            <a:avLst/>
          </a:prstGeom>
          <a:solidFill>
            <a:srgbClr val="7FC45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200" b="1" dirty="0">
                <a:solidFill>
                  <a:schemeClr val="bg1"/>
                </a:solidFill>
                <a:latin typeface="Arial" panose="020B0604020202020204" pitchFamily="34" charset="0"/>
                <a:cs typeface="Arial" panose="020B0604020202020204" pitchFamily="34" charset="0"/>
              </a:rPr>
              <a:t>OPTION COUNSELLING</a:t>
            </a:r>
          </a:p>
        </p:txBody>
      </p:sp>
      <p:pic>
        <p:nvPicPr>
          <p:cNvPr id="14" name="Picture 13"/>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940249" y="1691569"/>
            <a:ext cx="2311503" cy="1853347"/>
          </a:xfrm>
          <a:prstGeom prst="rect">
            <a:avLst/>
          </a:prstGeom>
        </p:spPr>
      </p:pic>
      <p:sp>
        <p:nvSpPr>
          <p:cNvPr id="47" name="Rectangle 46"/>
          <p:cNvSpPr/>
          <p:nvPr/>
        </p:nvSpPr>
        <p:spPr>
          <a:xfrm>
            <a:off x="5918657" y="4195436"/>
            <a:ext cx="245298" cy="867059"/>
          </a:xfrm>
          <a:prstGeom prst="rect">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2" name="Right Arrow 51"/>
          <p:cNvSpPr/>
          <p:nvPr/>
        </p:nvSpPr>
        <p:spPr>
          <a:xfrm rot="5400000">
            <a:off x="2482271" y="5046324"/>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3" name="Right Arrow 52"/>
          <p:cNvSpPr/>
          <p:nvPr/>
        </p:nvSpPr>
        <p:spPr>
          <a:xfrm rot="5400000">
            <a:off x="3470603" y="5046270"/>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4" name="Right Arrow 53"/>
          <p:cNvSpPr/>
          <p:nvPr/>
        </p:nvSpPr>
        <p:spPr>
          <a:xfrm rot="5400000">
            <a:off x="4626071" y="5046270"/>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5" name="Right Arrow 54"/>
          <p:cNvSpPr/>
          <p:nvPr/>
        </p:nvSpPr>
        <p:spPr>
          <a:xfrm rot="5400000">
            <a:off x="5814026" y="5054018"/>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6" name="Right Arrow 55"/>
          <p:cNvSpPr/>
          <p:nvPr/>
        </p:nvSpPr>
        <p:spPr>
          <a:xfrm rot="5400000">
            <a:off x="7093256" y="5054019"/>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7" name="Right Arrow 56"/>
          <p:cNvSpPr/>
          <p:nvPr/>
        </p:nvSpPr>
        <p:spPr>
          <a:xfrm rot="5400000">
            <a:off x="8185551" y="5054018"/>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58" name="Right Arrow 57"/>
          <p:cNvSpPr/>
          <p:nvPr/>
        </p:nvSpPr>
        <p:spPr>
          <a:xfrm rot="5400000">
            <a:off x="9391039" y="5044777"/>
            <a:ext cx="467677" cy="484632"/>
          </a:xfrm>
          <a:prstGeom prst="rightArrow">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sp>
        <p:nvSpPr>
          <p:cNvPr id="37" name="Rectangle 36"/>
          <p:cNvSpPr/>
          <p:nvPr/>
        </p:nvSpPr>
        <p:spPr>
          <a:xfrm>
            <a:off x="2585928" y="4954135"/>
            <a:ext cx="7177548" cy="257401"/>
          </a:xfrm>
          <a:prstGeom prst="rect">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TextBox 24">
            <a:extLst>
              <a:ext uri="{FF2B5EF4-FFF2-40B4-BE49-F238E27FC236}">
                <a16:creationId xmlns:a16="http://schemas.microsoft.com/office/drawing/2014/main" id="{465FFA90-B19D-CC46-9471-E43CAF767C8D}"/>
              </a:ext>
            </a:extLst>
          </p:cNvPr>
          <p:cNvSpPr txBox="1"/>
          <p:nvPr/>
        </p:nvSpPr>
        <p:spPr>
          <a:xfrm>
            <a:off x="0" y="357673"/>
            <a:ext cx="12192000"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Option counselling</a:t>
            </a:r>
          </a:p>
        </p:txBody>
      </p:sp>
    </p:spTree>
    <p:extLst>
      <p:ext uri="{BB962C8B-B14F-4D97-AF65-F5344CB8AC3E}">
        <p14:creationId xmlns:p14="http://schemas.microsoft.com/office/powerpoint/2010/main" val="40828763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E0A7-4A4A-413B-BCE4-DD9A3C7809C0}"/>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3" name="Picture 2">
            <a:extLst>
              <a:ext uri="{FF2B5EF4-FFF2-40B4-BE49-F238E27FC236}">
                <a16:creationId xmlns:a16="http://schemas.microsoft.com/office/drawing/2014/main" id="{95EDF903-3660-41EC-9AC2-53E1A7F0C5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69090" y="5010297"/>
            <a:ext cx="1072604" cy="1061070"/>
          </a:xfrm>
          <a:prstGeom prst="ellipse">
            <a:avLst/>
          </a:prstGeom>
        </p:spPr>
      </p:pic>
      <p:pic>
        <p:nvPicPr>
          <p:cNvPr id="4" name="Picture 3">
            <a:extLst>
              <a:ext uri="{FF2B5EF4-FFF2-40B4-BE49-F238E27FC236}">
                <a16:creationId xmlns:a16="http://schemas.microsoft.com/office/drawing/2014/main" id="{6C57D475-A673-4C1B-987C-475C39EBA82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120399" y="4559921"/>
            <a:ext cx="1049251" cy="1061070"/>
          </a:xfrm>
          <a:prstGeom prst="ellipse">
            <a:avLst/>
          </a:prstGeom>
        </p:spPr>
      </p:pic>
      <p:pic>
        <p:nvPicPr>
          <p:cNvPr id="11" name="Picture 10">
            <a:extLst>
              <a:ext uri="{FF2B5EF4-FFF2-40B4-BE49-F238E27FC236}">
                <a16:creationId xmlns:a16="http://schemas.microsoft.com/office/drawing/2014/main" id="{3442EF5B-AD3B-48AA-8AEF-DC05E004B31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133698" y="4100245"/>
            <a:ext cx="1049251" cy="1045693"/>
          </a:xfrm>
          <a:prstGeom prst="ellipse">
            <a:avLst/>
          </a:prstGeom>
        </p:spPr>
      </p:pic>
      <p:pic>
        <p:nvPicPr>
          <p:cNvPr id="13" name="Picture 12">
            <a:extLst>
              <a:ext uri="{FF2B5EF4-FFF2-40B4-BE49-F238E27FC236}">
                <a16:creationId xmlns:a16="http://schemas.microsoft.com/office/drawing/2014/main" id="{07D3FA1B-6E1A-4457-943A-55D474B2AC6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168098" y="3620745"/>
            <a:ext cx="1049251" cy="1078186"/>
          </a:xfrm>
          <a:prstGeom prst="ellipse">
            <a:avLst/>
          </a:prstGeom>
        </p:spPr>
      </p:pic>
      <p:pic>
        <p:nvPicPr>
          <p:cNvPr id="15" name="Picture 14">
            <a:extLst>
              <a:ext uri="{FF2B5EF4-FFF2-40B4-BE49-F238E27FC236}">
                <a16:creationId xmlns:a16="http://schemas.microsoft.com/office/drawing/2014/main" id="{715EFF5E-1B35-4006-A86E-EDBAB2DFCA66}"/>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189801" y="3154570"/>
            <a:ext cx="1033612" cy="1045693"/>
          </a:xfrm>
          <a:prstGeom prst="ellipse">
            <a:avLst/>
          </a:prstGeom>
        </p:spPr>
      </p:pic>
      <p:pic>
        <p:nvPicPr>
          <p:cNvPr id="16" name="Picture 15">
            <a:extLst>
              <a:ext uri="{FF2B5EF4-FFF2-40B4-BE49-F238E27FC236}">
                <a16:creationId xmlns:a16="http://schemas.microsoft.com/office/drawing/2014/main" id="{61CD3690-67B0-4902-8489-A157DC9E0B5B}"/>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196654" y="2678828"/>
            <a:ext cx="1033613" cy="1068555"/>
          </a:xfrm>
          <a:prstGeom prst="ellipse">
            <a:avLst/>
          </a:prstGeom>
        </p:spPr>
      </p:pic>
      <p:pic>
        <p:nvPicPr>
          <p:cNvPr id="17" name="Picture 16">
            <a:extLst>
              <a:ext uri="{FF2B5EF4-FFF2-40B4-BE49-F238E27FC236}">
                <a16:creationId xmlns:a16="http://schemas.microsoft.com/office/drawing/2014/main" id="{E5261AD6-F91D-473A-BF17-36629CCBC49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8213237" y="2230799"/>
            <a:ext cx="1071832" cy="1068556"/>
          </a:xfrm>
          <a:prstGeom prst="ellipse">
            <a:avLst/>
          </a:prstGeom>
        </p:spPr>
      </p:pic>
      <p:pic>
        <p:nvPicPr>
          <p:cNvPr id="18" name="Picture 17">
            <a:extLst>
              <a:ext uri="{FF2B5EF4-FFF2-40B4-BE49-F238E27FC236}">
                <a16:creationId xmlns:a16="http://schemas.microsoft.com/office/drawing/2014/main" id="{F998257A-BD62-4BFF-A075-A0C934917C3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9198296" y="1650181"/>
            <a:ext cx="1047738" cy="1065751"/>
          </a:xfrm>
          <a:prstGeom prst="ellipse">
            <a:avLst/>
          </a:prstGeom>
        </p:spPr>
      </p:pic>
      <p:sp>
        <p:nvSpPr>
          <p:cNvPr id="24" name="Speech Bubble: Rectangle with Corners Rounded 23">
            <a:extLst>
              <a:ext uri="{FF2B5EF4-FFF2-40B4-BE49-F238E27FC236}">
                <a16:creationId xmlns:a16="http://schemas.microsoft.com/office/drawing/2014/main" id="{62114D05-42F3-41EC-A9FF-27F6825E7321}"/>
              </a:ext>
            </a:extLst>
          </p:cNvPr>
          <p:cNvSpPr/>
          <p:nvPr/>
        </p:nvSpPr>
        <p:spPr>
          <a:xfrm>
            <a:off x="2069090" y="1650180"/>
            <a:ext cx="3315918" cy="2069748"/>
          </a:xfrm>
          <a:prstGeom prst="wedgeRoundRectCallout">
            <a:avLst>
              <a:gd name="adj1" fmla="val -11300"/>
              <a:gd name="adj2" fmla="val 77639"/>
              <a:gd name="adj3" fmla="val 16667"/>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0" name="Picture 19">
            <a:extLst>
              <a:ext uri="{FF2B5EF4-FFF2-40B4-BE49-F238E27FC236}">
                <a16:creationId xmlns:a16="http://schemas.microsoft.com/office/drawing/2014/main" id="{8AFBD207-E845-4937-8185-FE3640D6F9C1}"/>
              </a:ext>
            </a:extLst>
          </p:cNvPr>
          <p:cNvPicPr>
            <a:picLocks noChangeAspect="1"/>
          </p:cNvPicPr>
          <p:nvPr/>
        </p:nvPicPr>
        <p:blipFill>
          <a:blip r:embed="rId11"/>
          <a:stretch>
            <a:fillRect/>
          </a:stretch>
        </p:blipFill>
        <p:spPr>
          <a:xfrm>
            <a:off x="2186679" y="1671850"/>
            <a:ext cx="3022204" cy="1973068"/>
          </a:xfrm>
          <a:prstGeom prst="roundRect">
            <a:avLst/>
          </a:prstGeom>
        </p:spPr>
      </p:pic>
      <p:sp>
        <p:nvSpPr>
          <p:cNvPr id="26" name="Speech Bubble: Rectangle with Corners Rounded 25">
            <a:extLst>
              <a:ext uri="{FF2B5EF4-FFF2-40B4-BE49-F238E27FC236}">
                <a16:creationId xmlns:a16="http://schemas.microsoft.com/office/drawing/2014/main" id="{C6231C4F-4BCA-4B2F-BBF7-D7EAA10916FD}"/>
              </a:ext>
            </a:extLst>
          </p:cNvPr>
          <p:cNvSpPr/>
          <p:nvPr/>
        </p:nvSpPr>
        <p:spPr>
          <a:xfrm>
            <a:off x="6610820" y="4481745"/>
            <a:ext cx="3315918" cy="2069748"/>
          </a:xfrm>
          <a:prstGeom prst="wedgeRoundRectCallout">
            <a:avLst>
              <a:gd name="adj1" fmla="val -35813"/>
              <a:gd name="adj2" fmla="val -62753"/>
              <a:gd name="adj3" fmla="val 16667"/>
            </a:avLst>
          </a:prstGeom>
          <a:solidFill>
            <a:srgbClr val="FFD888"/>
          </a:solidFill>
          <a:ln>
            <a:solidFill>
              <a:srgbClr val="FFD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5" name="Picture 24">
            <a:extLst>
              <a:ext uri="{FF2B5EF4-FFF2-40B4-BE49-F238E27FC236}">
                <a16:creationId xmlns:a16="http://schemas.microsoft.com/office/drawing/2014/main" id="{EE5D8AC9-5C49-4774-B325-F8E8E5CE1E3D}"/>
              </a:ext>
            </a:extLst>
          </p:cNvPr>
          <p:cNvPicPr>
            <a:picLocks noChangeAspect="1"/>
          </p:cNvPicPr>
          <p:nvPr/>
        </p:nvPicPr>
        <p:blipFill>
          <a:blip r:embed="rId12"/>
          <a:stretch>
            <a:fillRect/>
          </a:stretch>
        </p:blipFill>
        <p:spPr>
          <a:xfrm>
            <a:off x="6822670" y="4551469"/>
            <a:ext cx="2863805" cy="1967563"/>
          </a:xfrm>
          <a:prstGeom prst="rect">
            <a:avLst/>
          </a:prstGeom>
        </p:spPr>
      </p:pic>
      <p:sp>
        <p:nvSpPr>
          <p:cNvPr id="19" name="TextBox 18">
            <a:extLst>
              <a:ext uri="{FF2B5EF4-FFF2-40B4-BE49-F238E27FC236}">
                <a16:creationId xmlns:a16="http://schemas.microsoft.com/office/drawing/2014/main" id="{6F13A0A8-C442-5C43-A59A-85F8ABAE5D2B}"/>
              </a:ext>
            </a:extLst>
          </p:cNvPr>
          <p:cNvSpPr txBox="1"/>
          <p:nvPr/>
        </p:nvSpPr>
        <p:spPr>
          <a:xfrm>
            <a:off x="312717" y="357673"/>
            <a:ext cx="11566566"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Positive Parenting</a:t>
            </a:r>
          </a:p>
        </p:txBody>
      </p:sp>
    </p:spTree>
    <p:extLst>
      <p:ext uri="{BB962C8B-B14F-4D97-AF65-F5344CB8AC3E}">
        <p14:creationId xmlns:p14="http://schemas.microsoft.com/office/powerpoint/2010/main" val="34900186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29696" y="1496610"/>
            <a:ext cx="1910543" cy="302817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71421" y="3847964"/>
            <a:ext cx="2409825" cy="6667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35719" y="1753290"/>
            <a:ext cx="4562475" cy="2095500"/>
          </a:xfrm>
          <a:prstGeom prst="rect">
            <a:avLst/>
          </a:prstGeom>
        </p:spPr>
      </p:pic>
      <p:sp>
        <p:nvSpPr>
          <p:cNvPr id="51" name="Bent Arrow 50"/>
          <p:cNvSpPr/>
          <p:nvPr/>
        </p:nvSpPr>
        <p:spPr>
          <a:xfrm flipV="1">
            <a:off x="3031886" y="4466802"/>
            <a:ext cx="1073355" cy="2034048"/>
          </a:xfrm>
          <a:prstGeom prst="bentArrow">
            <a:avLst>
              <a:gd name="adj1" fmla="val 20680"/>
              <a:gd name="adj2" fmla="val 18520"/>
              <a:gd name="adj3" fmla="val 25720"/>
              <a:gd name="adj4" fmla="val 14934"/>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pic>
        <p:nvPicPr>
          <p:cNvPr id="52" name="Picture 5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294941" y="5858249"/>
            <a:ext cx="3001392" cy="833724"/>
          </a:xfrm>
          <a:prstGeom prst="rect">
            <a:avLst/>
          </a:prstGeom>
        </p:spPr>
      </p:pic>
      <p:sp>
        <p:nvSpPr>
          <p:cNvPr id="53" name="Bent Arrow 52"/>
          <p:cNvSpPr/>
          <p:nvPr/>
        </p:nvSpPr>
        <p:spPr>
          <a:xfrm flipH="1" flipV="1">
            <a:off x="7350276" y="4466802"/>
            <a:ext cx="1133363" cy="2034048"/>
          </a:xfrm>
          <a:prstGeom prst="bentArrow">
            <a:avLst>
              <a:gd name="adj1" fmla="val 20680"/>
              <a:gd name="adj2" fmla="val 18520"/>
              <a:gd name="adj3" fmla="val 25720"/>
              <a:gd name="adj4" fmla="val 14934"/>
            </a:avLst>
          </a:prstGeom>
          <a:solidFill>
            <a:srgbClr val="482C8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pic>
        <p:nvPicPr>
          <p:cNvPr id="10" name="Picture 9"/>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536612" y="3665077"/>
            <a:ext cx="1917291" cy="2135083"/>
          </a:xfrm>
          <a:prstGeom prst="rect">
            <a:avLst/>
          </a:prstGeom>
        </p:spPr>
      </p:pic>
      <p:sp>
        <p:nvSpPr>
          <p:cNvPr id="13" name="TextBox 12">
            <a:extLst>
              <a:ext uri="{FF2B5EF4-FFF2-40B4-BE49-F238E27FC236}">
                <a16:creationId xmlns:a16="http://schemas.microsoft.com/office/drawing/2014/main" id="{997FC9E6-5927-C743-9FE7-F013DAF2486E}"/>
              </a:ext>
            </a:extLst>
          </p:cNvPr>
          <p:cNvSpPr txBox="1"/>
          <p:nvPr/>
        </p:nvSpPr>
        <p:spPr>
          <a:xfrm>
            <a:off x="312717" y="357673"/>
            <a:ext cx="11566566"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Adoption </a:t>
            </a:r>
          </a:p>
        </p:txBody>
      </p:sp>
    </p:spTree>
    <p:extLst>
      <p:ext uri="{BB962C8B-B14F-4D97-AF65-F5344CB8AC3E}">
        <p14:creationId xmlns:p14="http://schemas.microsoft.com/office/powerpoint/2010/main" val="8044774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12" name="Picture 6" descr="https://scontent.fjnb4-1.fna.fbcdn.net/v/t1.0-9/13239083_1096183800422734_3771127502530661976_n.jpg?oh=598980e6a0a817f2b38d6e07c72ce78a&amp;oe=57D92DCF">
            <a:extLst>
              <a:ext uri="{FF2B5EF4-FFF2-40B4-BE49-F238E27FC236}">
                <a16:creationId xmlns:a16="http://schemas.microsoft.com/office/drawing/2014/main" id="{CB8EC07F-CF0F-F04A-9B2B-5F58FF462B2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20239" y="0"/>
            <a:ext cx="9951522" cy="685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52161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307DBF-29F3-4E38-A818-A4B2662A2253}"/>
              </a:ext>
            </a:extLst>
          </p:cNvPr>
          <p:cNvSpPr/>
          <p:nvPr/>
        </p:nvSpPr>
        <p:spPr>
          <a:xfrm>
            <a:off x="0" y="-4200"/>
            <a:ext cx="12192000" cy="6858000"/>
          </a:xfrm>
          <a:prstGeom prst="rect">
            <a:avLst/>
          </a:prstGeom>
          <a:solidFill>
            <a:srgbClr val="FEC52E"/>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800" t="16973" r="6898" b="13688"/>
          <a:stretch/>
        </p:blipFill>
        <p:spPr>
          <a:xfrm>
            <a:off x="1648690" y="1330036"/>
            <a:ext cx="8894619" cy="4776849"/>
          </a:xfrm>
          <a:prstGeom prst="rect">
            <a:avLst/>
          </a:prstGeom>
        </p:spPr>
      </p:pic>
      <p:sp>
        <p:nvSpPr>
          <p:cNvPr id="4" name="TextBox 3">
            <a:extLst>
              <a:ext uri="{FF2B5EF4-FFF2-40B4-BE49-F238E27FC236}">
                <a16:creationId xmlns:a16="http://schemas.microsoft.com/office/drawing/2014/main" id="{D3D9CD87-A0D0-DE42-B1DC-EB98ACB142FA}"/>
              </a:ext>
            </a:extLst>
          </p:cNvPr>
          <p:cNvSpPr txBox="1"/>
          <p:nvPr/>
        </p:nvSpPr>
        <p:spPr>
          <a:xfrm>
            <a:off x="312717" y="357673"/>
            <a:ext cx="11566566"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Community Partnerships</a:t>
            </a:r>
          </a:p>
        </p:txBody>
      </p:sp>
    </p:spTree>
    <p:extLst>
      <p:ext uri="{BB962C8B-B14F-4D97-AF65-F5344CB8AC3E}">
        <p14:creationId xmlns:p14="http://schemas.microsoft.com/office/powerpoint/2010/main" val="2290673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13F4A2-6DB7-B745-9DBC-8D47E7537063}"/>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51202" name="Picture 7">
            <a:extLst>
              <a:ext uri="{FF2B5EF4-FFF2-40B4-BE49-F238E27FC236}">
                <a16:creationId xmlns:a16="http://schemas.microsoft.com/office/drawing/2014/main" id="{F5F3E929-2549-4821-82DC-6F70172722A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1140031" y="-15550"/>
            <a:ext cx="9868395" cy="68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8904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1BA035-30E5-F643-80C7-524980486FF1}"/>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77826" name="Picture 2">
            <a:extLst>
              <a:ext uri="{FF2B5EF4-FFF2-40B4-BE49-F238E27FC236}">
                <a16:creationId xmlns:a16="http://schemas.microsoft.com/office/drawing/2014/main" id="{D92FBF5B-3918-4729-AE27-37C0730A21E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59" r="-69"/>
          <a:stretch/>
        </p:blipFill>
        <p:spPr bwMode="auto">
          <a:xfrm>
            <a:off x="1120239" y="6748"/>
            <a:ext cx="9951522" cy="685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C38032-5C2B-4C65-A74E-FBB5B3CCAAEE}"/>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659" t="15396" r="5005" b="4480"/>
          <a:stretch/>
        </p:blipFill>
        <p:spPr>
          <a:xfrm>
            <a:off x="1702129" y="1416133"/>
            <a:ext cx="8787741" cy="5379522"/>
          </a:xfrm>
          <a:prstGeom prst="rect">
            <a:avLst/>
          </a:prstGeom>
        </p:spPr>
      </p:pic>
      <p:sp>
        <p:nvSpPr>
          <p:cNvPr id="4" name="TextBox 3">
            <a:extLst>
              <a:ext uri="{FF2B5EF4-FFF2-40B4-BE49-F238E27FC236}">
                <a16:creationId xmlns:a16="http://schemas.microsoft.com/office/drawing/2014/main" id="{073F845D-E6DB-634C-B9B0-132852BA4143}"/>
              </a:ext>
            </a:extLst>
          </p:cNvPr>
          <p:cNvSpPr txBox="1"/>
          <p:nvPr/>
        </p:nvSpPr>
        <p:spPr>
          <a:xfrm>
            <a:off x="312717" y="357673"/>
            <a:ext cx="11566566"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Rights &amp; responsibilities</a:t>
            </a:r>
          </a:p>
        </p:txBody>
      </p:sp>
    </p:spTree>
    <p:extLst>
      <p:ext uri="{BB962C8B-B14F-4D97-AF65-F5344CB8AC3E}">
        <p14:creationId xmlns:p14="http://schemas.microsoft.com/office/powerpoint/2010/main" val="13115308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9AA3CE-0054-3348-9F39-E3BC451BC6C1}"/>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6866" name="Picture 2" descr="Image may contain: one or more people, people sitting, table and indoor">
            <a:extLst>
              <a:ext uri="{FF2B5EF4-FFF2-40B4-BE49-F238E27FC236}">
                <a16:creationId xmlns:a16="http://schemas.microsoft.com/office/drawing/2014/main" id="{4E9EC014-DB9B-4C87-ACB1-1E2BB982387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128156" y="0"/>
            <a:ext cx="991589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477CD-8679-48B1-9D08-FE0E44E4891A}"/>
              </a:ext>
            </a:extLst>
          </p:cNvPr>
          <p:cNvSpPr/>
          <p:nvPr/>
        </p:nvSpPr>
        <p:spPr>
          <a:xfrm>
            <a:off x="0" y="-8603"/>
            <a:ext cx="12215812"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43010" name="Rectangle 35">
            <a:extLst>
              <a:ext uri="{FF2B5EF4-FFF2-40B4-BE49-F238E27FC236}">
                <a16:creationId xmlns:a16="http://schemas.microsoft.com/office/drawing/2014/main" id="{CD4C67F6-EF86-4E47-A2DB-C6952F166B19}"/>
              </a:ext>
            </a:extLst>
          </p:cNvPr>
          <p:cNvSpPr>
            <a:spLocks noGrp="1" noChangeArrowheads="1"/>
          </p:cNvSpPr>
          <p:nvPr>
            <p:ph type="title"/>
          </p:nvPr>
        </p:nvSpPr>
        <p:spPr>
          <a:xfrm>
            <a:off x="1929700" y="291914"/>
            <a:ext cx="8617226" cy="861774"/>
          </a:xfrm>
          <a:noFill/>
        </p:spPr>
        <p:txBody>
          <a:bodyPr wrap="square">
            <a:spAutoFit/>
          </a:bodyPr>
          <a:lstStyle/>
          <a:p>
            <a:pPr algn="ctr">
              <a:lnSpc>
                <a:spcPct val="100000"/>
              </a:lnSpc>
              <a:spcBef>
                <a:spcPts val="0"/>
              </a:spcBef>
            </a:pPr>
            <a:r>
              <a:rPr lang="en-US" altLang="en-US" sz="5000" b="1" dirty="0">
                <a:solidFill>
                  <a:prstClr val="white"/>
                </a:solidFill>
                <a:latin typeface="Century Gothic" panose="020B0502020202020204" pitchFamily="34" charset="0"/>
                <a:ea typeface="MS PGothic" panose="020B0600070205080204" pitchFamily="34" charset="-128"/>
                <a:cs typeface="+mn-cs"/>
              </a:rPr>
              <a:t>The process of change*</a:t>
            </a:r>
          </a:p>
        </p:txBody>
      </p:sp>
      <p:grpSp>
        <p:nvGrpSpPr>
          <p:cNvPr id="2" name="Group 2">
            <a:extLst>
              <a:ext uri="{FF2B5EF4-FFF2-40B4-BE49-F238E27FC236}">
                <a16:creationId xmlns:a16="http://schemas.microsoft.com/office/drawing/2014/main" id="{EE188089-9EC2-4537-8257-8B9A7EB52287}"/>
              </a:ext>
            </a:extLst>
          </p:cNvPr>
          <p:cNvGrpSpPr>
            <a:grpSpLocks/>
          </p:cNvGrpSpPr>
          <p:nvPr/>
        </p:nvGrpSpPr>
        <p:grpSpPr bwMode="auto">
          <a:xfrm>
            <a:off x="1603510" y="1011530"/>
            <a:ext cx="616823" cy="5442521"/>
            <a:chOff x="107504" y="1583655"/>
            <a:chExt cx="504056" cy="4526507"/>
          </a:xfrm>
          <a:solidFill>
            <a:srgbClr val="482C89"/>
          </a:solidFill>
        </p:grpSpPr>
        <p:sp>
          <p:nvSpPr>
            <p:cNvPr id="60440" name="AutoShape 15">
              <a:extLst>
                <a:ext uri="{FF2B5EF4-FFF2-40B4-BE49-F238E27FC236}">
                  <a16:creationId xmlns:a16="http://schemas.microsoft.com/office/drawing/2014/main" id="{24B34D6A-1637-4C22-BE0C-9EF51824A148}"/>
                </a:ext>
              </a:extLst>
            </p:cNvPr>
            <p:cNvSpPr>
              <a:spLocks noChangeArrowheads="1"/>
            </p:cNvSpPr>
            <p:nvPr/>
          </p:nvSpPr>
          <p:spPr bwMode="auto">
            <a:xfrm>
              <a:off x="107504" y="1583655"/>
              <a:ext cx="504056" cy="4509641"/>
            </a:xfrm>
            <a:prstGeom prst="upArrow">
              <a:avLst>
                <a:gd name="adj1" fmla="val 50000"/>
                <a:gd name="adj2" fmla="val 137514"/>
              </a:avLst>
            </a:prstGeom>
            <a:grpFill/>
            <a:ln>
              <a:noFill/>
            </a:ln>
          </p:spPr>
          <p:txBody>
            <a:bodyPr wrap="none" anchor="ctr"/>
            <a:lstStyle/>
            <a:p>
              <a:pPr eaLnBrk="1" hangingPunct="1">
                <a:defRPr/>
              </a:pPr>
              <a:endParaRPr lang="en-ZA" sz="1400">
                <a:solidFill>
                  <a:schemeClr val="bg1"/>
                </a:solidFill>
                <a:cs typeface="Arial" charset="0"/>
              </a:endParaRPr>
            </a:p>
          </p:txBody>
        </p:sp>
        <p:sp>
          <p:nvSpPr>
            <p:cNvPr id="60441" name="Text Box 16">
              <a:extLst>
                <a:ext uri="{FF2B5EF4-FFF2-40B4-BE49-F238E27FC236}">
                  <a16:creationId xmlns:a16="http://schemas.microsoft.com/office/drawing/2014/main" id="{C7A45009-CA21-45A9-BD0E-4DE05AD2E7F1}"/>
                </a:ext>
              </a:extLst>
            </p:cNvPr>
            <p:cNvSpPr txBox="1">
              <a:spLocks noChangeArrowheads="1"/>
            </p:cNvSpPr>
            <p:nvPr/>
          </p:nvSpPr>
          <p:spPr bwMode="auto">
            <a:xfrm rot="16200000">
              <a:off x="-1502975" y="4115336"/>
              <a:ext cx="3712992" cy="276660"/>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defRPr/>
              </a:pPr>
              <a:r>
                <a:rPr lang="en-US" sz="1600" b="1" dirty="0">
                  <a:solidFill>
                    <a:schemeClr val="bg1"/>
                  </a:solidFill>
                  <a:latin typeface="+mn-lt"/>
                  <a:cs typeface="Arial" charset="0"/>
                </a:rPr>
                <a:t>CONFIDENCE LEVELS </a:t>
              </a:r>
            </a:p>
          </p:txBody>
        </p:sp>
      </p:grpSp>
      <p:sp>
        <p:nvSpPr>
          <p:cNvPr id="43026" name="Rectangle 34">
            <a:extLst>
              <a:ext uri="{FF2B5EF4-FFF2-40B4-BE49-F238E27FC236}">
                <a16:creationId xmlns:a16="http://schemas.microsoft.com/office/drawing/2014/main" id="{83D06067-66C1-4359-B720-1B135AB5977E}"/>
              </a:ext>
            </a:extLst>
          </p:cNvPr>
          <p:cNvSpPr>
            <a:spLocks noChangeArrowheads="1"/>
          </p:cNvSpPr>
          <p:nvPr/>
        </p:nvSpPr>
        <p:spPr bwMode="auto">
          <a:xfrm rot="16200000">
            <a:off x="-2744651" y="3484408"/>
            <a:ext cx="6105708"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9509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95091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95091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9509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95091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9509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9509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9509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9509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solidFill>
                  <a:schemeClr val="bg1"/>
                </a:solidFill>
                <a:latin typeface="+mn-lt"/>
                <a:cs typeface="Arial" panose="020B0604020202020204" pitchFamily="34" charset="0"/>
              </a:rPr>
              <a:t>* Inspired by  Elisabeth Kubler Ross Stages of Grief</a:t>
            </a:r>
          </a:p>
        </p:txBody>
      </p:sp>
      <p:pic>
        <p:nvPicPr>
          <p:cNvPr id="2064" name="Picture 16" descr="Pin on Kindergarten Classroom">
            <a:extLst>
              <a:ext uri="{FF2B5EF4-FFF2-40B4-BE49-F238E27FC236}">
                <a16:creationId xmlns:a16="http://schemas.microsoft.com/office/drawing/2014/main" id="{FEDE2270-18AE-5B44-831D-7B4C603ADE04}"/>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880584" y="5421078"/>
            <a:ext cx="764394" cy="76439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appiness Emoji Images, Stock Photos &amp;amp; Vectors | Shutterstock">
            <a:extLst>
              <a:ext uri="{FF2B5EF4-FFF2-40B4-BE49-F238E27FC236}">
                <a16:creationId xmlns:a16="http://schemas.microsoft.com/office/drawing/2014/main" id="{C3CB40CD-17D5-284E-A95A-D57CFCA5FB15}"/>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761938" y="1073273"/>
            <a:ext cx="764394" cy="767451"/>
          </a:xfrm>
          <a:prstGeom prst="ellipse">
            <a:avLst/>
          </a:prstGeom>
          <a:noFill/>
          <a:extLst>
            <a:ext uri="{909E8E84-426E-40DD-AFC4-6F175D3DCCD1}">
              <a14:hiddenFill xmlns:a14="http://schemas.microsoft.com/office/drawing/2010/main">
                <a:solidFill>
                  <a:srgbClr val="FFFFFF"/>
                </a:solidFill>
              </a14:hiddenFill>
            </a:ext>
          </a:extLst>
        </p:spPr>
      </p:pic>
      <p:grpSp>
        <p:nvGrpSpPr>
          <p:cNvPr id="45" name="Group 2">
            <a:extLst>
              <a:ext uri="{FF2B5EF4-FFF2-40B4-BE49-F238E27FC236}">
                <a16:creationId xmlns:a16="http://schemas.microsoft.com/office/drawing/2014/main" id="{2ADC1ED4-017F-E34E-9CC7-7CAAEBF6F9FA}"/>
              </a:ext>
            </a:extLst>
          </p:cNvPr>
          <p:cNvGrpSpPr>
            <a:grpSpLocks/>
          </p:cNvGrpSpPr>
          <p:nvPr/>
        </p:nvGrpSpPr>
        <p:grpSpPr bwMode="auto">
          <a:xfrm rot="5400000">
            <a:off x="6399139" y="1439559"/>
            <a:ext cx="616823" cy="9910972"/>
            <a:chOff x="107504" y="1583655"/>
            <a:chExt cx="504056" cy="4509641"/>
          </a:xfrm>
          <a:solidFill>
            <a:srgbClr val="482C89"/>
          </a:solidFill>
        </p:grpSpPr>
        <p:sp>
          <p:nvSpPr>
            <p:cNvPr id="46" name="AutoShape 15">
              <a:extLst>
                <a:ext uri="{FF2B5EF4-FFF2-40B4-BE49-F238E27FC236}">
                  <a16:creationId xmlns:a16="http://schemas.microsoft.com/office/drawing/2014/main" id="{68E13482-4F96-3E40-A4D4-D87FA8745883}"/>
                </a:ext>
              </a:extLst>
            </p:cNvPr>
            <p:cNvSpPr>
              <a:spLocks noChangeArrowheads="1"/>
            </p:cNvSpPr>
            <p:nvPr/>
          </p:nvSpPr>
          <p:spPr bwMode="auto">
            <a:xfrm>
              <a:off x="107504" y="1583655"/>
              <a:ext cx="504056" cy="4509641"/>
            </a:xfrm>
            <a:prstGeom prst="upArrow">
              <a:avLst>
                <a:gd name="adj1" fmla="val 50000"/>
                <a:gd name="adj2" fmla="val 137514"/>
              </a:avLst>
            </a:prstGeom>
            <a:grpFill/>
            <a:ln>
              <a:noFill/>
            </a:ln>
          </p:spPr>
          <p:txBody>
            <a:bodyPr wrap="none" anchor="ctr"/>
            <a:lstStyle/>
            <a:p>
              <a:pPr eaLnBrk="1" hangingPunct="1">
                <a:defRPr/>
              </a:pPr>
              <a:endParaRPr lang="en-ZA" sz="1400">
                <a:solidFill>
                  <a:schemeClr val="bg1"/>
                </a:solidFill>
                <a:cs typeface="Arial" charset="0"/>
              </a:endParaRPr>
            </a:p>
          </p:txBody>
        </p:sp>
        <p:sp>
          <p:nvSpPr>
            <p:cNvPr id="47" name="Text Box 16">
              <a:extLst>
                <a:ext uri="{FF2B5EF4-FFF2-40B4-BE49-F238E27FC236}">
                  <a16:creationId xmlns:a16="http://schemas.microsoft.com/office/drawing/2014/main" id="{FA51CC40-BDC7-0A44-9142-2F6E736A2537}"/>
                </a:ext>
              </a:extLst>
            </p:cNvPr>
            <p:cNvSpPr txBox="1">
              <a:spLocks noChangeArrowheads="1"/>
            </p:cNvSpPr>
            <p:nvPr/>
          </p:nvSpPr>
          <p:spPr bwMode="auto">
            <a:xfrm rot="16200000">
              <a:off x="-646823" y="3854985"/>
              <a:ext cx="2005012" cy="276660"/>
            </a:xfrm>
            <a:prstGeom prst="rect">
              <a:avLst/>
            </a:prstGeom>
            <a:noFill/>
            <a:ln>
              <a:noFill/>
            </a:ln>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defRPr/>
              </a:pPr>
              <a:r>
                <a:rPr lang="en-US" sz="1600" b="1" dirty="0">
                  <a:solidFill>
                    <a:schemeClr val="bg1"/>
                  </a:solidFill>
                  <a:latin typeface="+mn-lt"/>
                  <a:cs typeface="Arial" charset="0"/>
                </a:rPr>
                <a:t>TIME</a:t>
              </a:r>
            </a:p>
          </p:txBody>
        </p:sp>
      </p:grpSp>
      <p:pic>
        <p:nvPicPr>
          <p:cNvPr id="1028" name="Picture 4" descr="358 Stressed emoji Vector Images - Free &amp;amp; Royalty-free Stressed emoji  Vectors | Depositphotos®">
            <a:extLst>
              <a:ext uri="{FF2B5EF4-FFF2-40B4-BE49-F238E27FC236}">
                <a16:creationId xmlns:a16="http://schemas.microsoft.com/office/drawing/2014/main" id="{D9529878-81DD-6745-8EDC-E02C19F3D5B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27" t="2410" r="2705" b="4937"/>
          <a:stretch/>
        </p:blipFill>
        <p:spPr bwMode="auto">
          <a:xfrm>
            <a:off x="2945041" y="2863686"/>
            <a:ext cx="1550773" cy="1512949"/>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descr="Pin on Smileys">
            <a:extLst>
              <a:ext uri="{FF2B5EF4-FFF2-40B4-BE49-F238E27FC236}">
                <a16:creationId xmlns:a16="http://schemas.microsoft.com/office/drawing/2014/main" id="{1B2E7050-268A-9245-9168-FA28B62941E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600" r="96400">
                        <a14:foregroundMark x1="5379" y1="62830" x2="5059" y2="62542"/>
                        <a14:foregroundMark x1="11758" y1="68571" x2="11184" y2="68054"/>
                        <a14:foregroundMark x1="21600" y1="77429" x2="13206" y2="69875"/>
                        <a14:foregroundMark x1="11439" y1="69891" x2="19600" y2="78571"/>
                        <a14:foregroundMark x1="4286" y1="62285" x2="5157" y2="63211"/>
                        <a14:foregroundMark x1="19600" y1="78571" x2="20400" y2="78571"/>
                        <a14:foregroundMark x1="91400" y1="60857" x2="93200" y2="63714"/>
                        <a14:foregroundMark x1="96400" y1="61429" x2="96400" y2="63143"/>
                        <a14:backgroundMark x1="2200" y1="59429" x2="1800" y2="61143"/>
                        <a14:backgroundMark x1="5000" y1="66857" x2="5800" y2="66286"/>
                        <a14:backgroundMark x1="5000" y1="66286" x2="9400" y2="67714"/>
                        <a14:backgroundMark x1="4200" y1="64857" x2="9400" y2="67714"/>
                        <a14:backgroundMark x1="8600" y1="67714" x2="9800" y2="68571"/>
                        <a14:backgroundMark x1="9800" y1="68571" x2="9800" y2="68571"/>
                        <a14:backgroundMark x1="10000" y1="68571" x2="10000" y2="68571"/>
                        <a14:backgroundMark x1="9200" y1="68000" x2="10000" y2="68571"/>
                        <a14:backgroundMark x1="9000" y1="67429" x2="10000" y2="68571"/>
                        <a14:backgroundMark x1="9400" y1="68000" x2="10000" y2="69143"/>
                        <a14:backgroundMark x1="21200" y1="78857" x2="21800" y2="77714"/>
                        <a14:backgroundMark x1="12200" y1="61714" x2="13200" y2="63714"/>
                        <a14:backgroundMark x1="77600" y1="70857" x2="78000" y2="73429"/>
                        <a14:backgroundMark x1="77800" y1="72286" x2="78000" y2="73714"/>
                        <a14:backgroundMark x1="78200" y1="73429" x2="78200" y2="74571"/>
                        <a14:backgroundMark x1="10000" y1="68000" x2="9800" y2="69429"/>
                      </a14:backgroundRemoval>
                    </a14:imgEffect>
                  </a14:imgLayer>
                </a14:imgProps>
              </a:ext>
              <a:ext uri="{28A0092B-C50C-407E-A947-70E740481C1C}">
                <a14:useLocalDpi xmlns:a14="http://schemas.microsoft.com/office/drawing/2010/main" val="0"/>
              </a:ext>
            </a:extLst>
          </a:blip>
          <a:srcRect/>
          <a:stretch>
            <a:fillRect/>
          </a:stretch>
        </p:blipFill>
        <p:spPr bwMode="auto">
          <a:xfrm>
            <a:off x="5098829" y="2496133"/>
            <a:ext cx="3075922" cy="2153145"/>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4">
            <a:extLst>
              <a:ext uri="{FF2B5EF4-FFF2-40B4-BE49-F238E27FC236}">
                <a16:creationId xmlns:a16="http://schemas.microsoft.com/office/drawing/2014/main" id="{97B8E2B6-485F-6D4C-A3C8-97BD370F2E73}"/>
              </a:ext>
            </a:extLst>
          </p:cNvPr>
          <p:cNvSpPr txBox="1">
            <a:spLocks noChangeArrowheads="1"/>
          </p:cNvSpPr>
          <p:nvPr/>
        </p:nvSpPr>
        <p:spPr bwMode="auto">
          <a:xfrm>
            <a:off x="2284223" y="1317721"/>
            <a:ext cx="1590500"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HOLDING ON</a:t>
            </a:r>
          </a:p>
        </p:txBody>
      </p:sp>
      <p:sp>
        <p:nvSpPr>
          <p:cNvPr id="44" name="Text Box 5">
            <a:extLst>
              <a:ext uri="{FF2B5EF4-FFF2-40B4-BE49-F238E27FC236}">
                <a16:creationId xmlns:a16="http://schemas.microsoft.com/office/drawing/2014/main" id="{27E4FB74-8120-5F4D-A305-2B5CC7F35E47}"/>
              </a:ext>
            </a:extLst>
          </p:cNvPr>
          <p:cNvSpPr txBox="1">
            <a:spLocks noChangeArrowheads="1"/>
          </p:cNvSpPr>
          <p:nvPr/>
        </p:nvSpPr>
        <p:spPr bwMode="auto">
          <a:xfrm>
            <a:off x="5312111" y="1324127"/>
            <a:ext cx="2081898" cy="400110"/>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LETTING GO</a:t>
            </a:r>
          </a:p>
        </p:txBody>
      </p:sp>
      <p:sp>
        <p:nvSpPr>
          <p:cNvPr id="48" name="Text Box 6">
            <a:extLst>
              <a:ext uri="{FF2B5EF4-FFF2-40B4-BE49-F238E27FC236}">
                <a16:creationId xmlns:a16="http://schemas.microsoft.com/office/drawing/2014/main" id="{0D2C992A-906D-9142-B9FF-085E6A850D87}"/>
              </a:ext>
            </a:extLst>
          </p:cNvPr>
          <p:cNvSpPr txBox="1">
            <a:spLocks noChangeArrowheads="1"/>
          </p:cNvSpPr>
          <p:nvPr/>
        </p:nvSpPr>
        <p:spPr bwMode="auto">
          <a:xfrm>
            <a:off x="8296444" y="1303385"/>
            <a:ext cx="2014414" cy="400110"/>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MOVING ON</a:t>
            </a:r>
          </a:p>
        </p:txBody>
      </p:sp>
      <p:sp>
        <p:nvSpPr>
          <p:cNvPr id="49" name="AutoShape 31">
            <a:extLst>
              <a:ext uri="{FF2B5EF4-FFF2-40B4-BE49-F238E27FC236}">
                <a16:creationId xmlns:a16="http://schemas.microsoft.com/office/drawing/2014/main" id="{176D61C0-D6E8-7448-81BF-AEB445DC130C}"/>
              </a:ext>
            </a:extLst>
          </p:cNvPr>
          <p:cNvSpPr>
            <a:spLocks noChangeArrowheads="1"/>
          </p:cNvSpPr>
          <p:nvPr/>
        </p:nvSpPr>
        <p:spPr bwMode="auto">
          <a:xfrm>
            <a:off x="3938613" y="1291680"/>
            <a:ext cx="1284425" cy="485775"/>
          </a:xfrm>
          <a:prstGeom prst="rightArrow">
            <a:avLst>
              <a:gd name="adj1" fmla="val 50000"/>
              <a:gd name="adj2" fmla="val 50245"/>
            </a:avLst>
          </a:prstGeom>
          <a:solidFill>
            <a:srgbClr val="482C89"/>
          </a:solidFill>
          <a:ln>
            <a:noFill/>
          </a:ln>
        </p:spPr>
        <p:txBody>
          <a:bodyPr wrap="none" anchor="ctr"/>
          <a:lstStyle/>
          <a:p>
            <a:pPr eaLnBrk="1" hangingPunct="1">
              <a:defRPr/>
            </a:pPr>
            <a:endParaRPr lang="en-ZA">
              <a:solidFill>
                <a:srgbClr val="482C89"/>
              </a:solidFill>
              <a:cs typeface="Arial" charset="0"/>
            </a:endParaRPr>
          </a:p>
        </p:txBody>
      </p:sp>
      <p:sp>
        <p:nvSpPr>
          <p:cNvPr id="50" name="AutoShape 32">
            <a:extLst>
              <a:ext uri="{FF2B5EF4-FFF2-40B4-BE49-F238E27FC236}">
                <a16:creationId xmlns:a16="http://schemas.microsoft.com/office/drawing/2014/main" id="{B1C9E661-5FDC-B044-8303-88CCCBA39620}"/>
              </a:ext>
            </a:extLst>
          </p:cNvPr>
          <p:cNvSpPr>
            <a:spLocks noChangeArrowheads="1"/>
          </p:cNvSpPr>
          <p:nvPr/>
        </p:nvSpPr>
        <p:spPr bwMode="auto">
          <a:xfrm>
            <a:off x="6855462" y="1280024"/>
            <a:ext cx="1284425" cy="485775"/>
          </a:xfrm>
          <a:prstGeom prst="rightArrow">
            <a:avLst>
              <a:gd name="adj1" fmla="val 50000"/>
              <a:gd name="adj2" fmla="val 50245"/>
            </a:avLst>
          </a:prstGeom>
          <a:solidFill>
            <a:srgbClr val="482C89"/>
          </a:solidFill>
          <a:ln>
            <a:noFill/>
          </a:ln>
        </p:spPr>
        <p:txBody>
          <a:bodyPr wrap="none" anchor="ctr"/>
          <a:lstStyle/>
          <a:p>
            <a:pPr eaLnBrk="1" hangingPunct="1">
              <a:defRPr/>
            </a:pPr>
            <a:endParaRPr lang="en-ZA">
              <a:solidFill>
                <a:srgbClr val="482C89"/>
              </a:solidFill>
              <a:cs typeface="Arial" charset="0"/>
            </a:endParaRPr>
          </a:p>
        </p:txBody>
      </p:sp>
      <p:sp>
        <p:nvSpPr>
          <p:cNvPr id="51" name="AutoShape 33">
            <a:extLst>
              <a:ext uri="{FF2B5EF4-FFF2-40B4-BE49-F238E27FC236}">
                <a16:creationId xmlns:a16="http://schemas.microsoft.com/office/drawing/2014/main" id="{8420CF0A-026B-E844-9E14-09873072D0EB}"/>
              </a:ext>
            </a:extLst>
          </p:cNvPr>
          <p:cNvSpPr>
            <a:spLocks noChangeArrowheads="1"/>
          </p:cNvSpPr>
          <p:nvPr/>
        </p:nvSpPr>
        <p:spPr bwMode="auto">
          <a:xfrm>
            <a:off x="9858167" y="1273345"/>
            <a:ext cx="1284425" cy="485775"/>
          </a:xfrm>
          <a:prstGeom prst="rightArrow">
            <a:avLst>
              <a:gd name="adj1" fmla="val 50000"/>
              <a:gd name="adj2" fmla="val 50245"/>
            </a:avLst>
          </a:prstGeom>
          <a:solidFill>
            <a:srgbClr val="482C89"/>
          </a:solidFill>
          <a:ln>
            <a:noFill/>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ZA" altLang="en-US" sz="1800">
              <a:solidFill>
                <a:schemeClr val="bg1"/>
              </a:solidFill>
              <a:latin typeface="+mn-lt"/>
              <a:cs typeface="Arial" panose="020B0604020202020204" pitchFamily="34" charset="0"/>
            </a:endParaRPr>
          </a:p>
        </p:txBody>
      </p:sp>
      <p:pic>
        <p:nvPicPr>
          <p:cNvPr id="1032" name="Picture 8" descr="Say it With Feeling: The World of Emojis! - Different Truths">
            <a:extLst>
              <a:ext uri="{FF2B5EF4-FFF2-40B4-BE49-F238E27FC236}">
                <a16:creationId xmlns:a16="http://schemas.microsoft.com/office/drawing/2014/main" id="{12C626AA-6D90-D749-BE56-3AA07699E35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8642"/>
          <a:stretch/>
        </p:blipFill>
        <p:spPr bwMode="auto">
          <a:xfrm>
            <a:off x="8992535" y="2905874"/>
            <a:ext cx="1464177" cy="1428572"/>
          </a:xfrm>
          <a:prstGeom prst="ellipse">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0-#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0-#ppt_w/2"/>
                                          </p:val>
                                        </p:tav>
                                        <p:tav tm="100000">
                                          <p:val>
                                            <p:strVal val="#ppt_x"/>
                                          </p:val>
                                        </p:tav>
                                      </p:tavLst>
                                    </p:anim>
                                    <p:anim calcmode="lin" valueType="num">
                                      <p:cBhvr additive="base">
                                        <p:cTn id="12" dur="500" fill="hold"/>
                                        <p:tgtEl>
                                          <p:spTgt spid="4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0-#ppt_w/2"/>
                                          </p:val>
                                        </p:tav>
                                        <p:tav tm="100000">
                                          <p:val>
                                            <p:strVal val="#ppt_x"/>
                                          </p:val>
                                        </p:tav>
                                      </p:tavLst>
                                    </p:anim>
                                    <p:anim calcmode="lin" valueType="num">
                                      <p:cBhvr additive="base">
                                        <p:cTn id="16"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0-#ppt_w/2"/>
                                          </p:val>
                                        </p:tav>
                                        <p:tav tm="100000">
                                          <p:val>
                                            <p:strVal val="#ppt_x"/>
                                          </p:val>
                                        </p:tav>
                                      </p:tavLst>
                                    </p:anim>
                                    <p:anim calcmode="lin" valueType="num">
                                      <p:cBhvr additive="base">
                                        <p:cTn id="22" dur="500" fill="hold"/>
                                        <p:tgtEl>
                                          <p:spTgt spid="44"/>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fill="hold"/>
                                        <p:tgtEl>
                                          <p:spTgt spid="50"/>
                                        </p:tgtEl>
                                        <p:attrNameLst>
                                          <p:attrName>ppt_x</p:attrName>
                                        </p:attrNameLst>
                                      </p:cBhvr>
                                      <p:tavLst>
                                        <p:tav tm="0">
                                          <p:val>
                                            <p:strVal val="0-#ppt_w/2"/>
                                          </p:val>
                                        </p:tav>
                                        <p:tav tm="100000">
                                          <p:val>
                                            <p:strVal val="#ppt_x"/>
                                          </p:val>
                                        </p:tav>
                                      </p:tavLst>
                                    </p:anim>
                                    <p:anim calcmode="lin" valueType="num">
                                      <p:cBhvr additive="base">
                                        <p:cTn id="26" dur="500" fill="hold"/>
                                        <p:tgtEl>
                                          <p:spTgt spid="50"/>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anim calcmode="lin" valueType="num">
                                      <p:cBhvr additive="base">
                                        <p:cTn id="29" dur="500" fill="hold"/>
                                        <p:tgtEl>
                                          <p:spTgt spid="1030"/>
                                        </p:tgtEl>
                                        <p:attrNameLst>
                                          <p:attrName>ppt_x</p:attrName>
                                        </p:attrNameLst>
                                      </p:cBhvr>
                                      <p:tavLst>
                                        <p:tav tm="0">
                                          <p:val>
                                            <p:strVal val="0-#ppt_w/2"/>
                                          </p:val>
                                        </p:tav>
                                        <p:tav tm="100000">
                                          <p:val>
                                            <p:strVal val="#ppt_x"/>
                                          </p:val>
                                        </p:tav>
                                      </p:tavLst>
                                    </p:anim>
                                    <p:anim calcmode="lin" valueType="num">
                                      <p:cBhvr additive="base">
                                        <p:cTn id="30"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0-#ppt_w/2"/>
                                          </p:val>
                                        </p:tav>
                                        <p:tav tm="100000">
                                          <p:val>
                                            <p:strVal val="#ppt_x"/>
                                          </p:val>
                                        </p:tav>
                                      </p:tavLst>
                                    </p:anim>
                                    <p:anim calcmode="lin" valueType="num">
                                      <p:cBhvr additive="base">
                                        <p:cTn id="36" dur="500" fill="hold"/>
                                        <p:tgtEl>
                                          <p:spTgt spid="48"/>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additive="base">
                                        <p:cTn id="39" dur="500" fill="hold"/>
                                        <p:tgtEl>
                                          <p:spTgt spid="51"/>
                                        </p:tgtEl>
                                        <p:attrNameLst>
                                          <p:attrName>ppt_x</p:attrName>
                                        </p:attrNameLst>
                                      </p:cBhvr>
                                      <p:tavLst>
                                        <p:tav tm="0">
                                          <p:val>
                                            <p:strVal val="0-#ppt_w/2"/>
                                          </p:val>
                                        </p:tav>
                                        <p:tav tm="100000">
                                          <p:val>
                                            <p:strVal val="#ppt_x"/>
                                          </p:val>
                                        </p:tav>
                                      </p:tavLst>
                                    </p:anim>
                                    <p:anim calcmode="lin" valueType="num">
                                      <p:cBhvr additive="base">
                                        <p:cTn id="40" dur="500" fill="hold"/>
                                        <p:tgtEl>
                                          <p:spTgt spid="51"/>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032"/>
                                        </p:tgtEl>
                                        <p:attrNameLst>
                                          <p:attrName>style.visibility</p:attrName>
                                        </p:attrNameLst>
                                      </p:cBhvr>
                                      <p:to>
                                        <p:strVal val="visible"/>
                                      </p:to>
                                    </p:set>
                                    <p:anim calcmode="lin" valueType="num">
                                      <p:cBhvr additive="base">
                                        <p:cTn id="43" dur="500" fill="hold"/>
                                        <p:tgtEl>
                                          <p:spTgt spid="1032"/>
                                        </p:tgtEl>
                                        <p:attrNameLst>
                                          <p:attrName>ppt_x</p:attrName>
                                        </p:attrNameLst>
                                      </p:cBhvr>
                                      <p:tavLst>
                                        <p:tav tm="0">
                                          <p:val>
                                            <p:strVal val="0-#ppt_w/2"/>
                                          </p:val>
                                        </p:tav>
                                        <p:tav tm="100000">
                                          <p:val>
                                            <p:strVal val="#ppt_x"/>
                                          </p:val>
                                        </p:tav>
                                      </p:tavLst>
                                    </p:anim>
                                    <p:anim calcmode="lin" valueType="num">
                                      <p:cBhvr additive="base">
                                        <p:cTn id="44" dur="500" fill="hold"/>
                                        <p:tgtEl>
                                          <p:spTgt spid="10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8" grpId="0"/>
      <p:bldP spid="49" grpId="0" animBg="1"/>
      <p:bldP spid="50" grpId="0" animBg="1"/>
      <p:bldP spid="5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3D3435-7FDA-FB41-843E-16A1DD7BC1FD}"/>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 name="Picture 2" descr="A picture containing person, indoor, man&#10;&#10;Description automatically generated">
            <a:extLst>
              <a:ext uri="{FF2B5EF4-FFF2-40B4-BE49-F238E27FC236}">
                <a16:creationId xmlns:a16="http://schemas.microsoft.com/office/drawing/2014/main" id="{4A6CA944-159E-41C3-95CA-8423920943D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392265" y="871541"/>
            <a:ext cx="6852977" cy="5119940"/>
          </a:xfrm>
          <a:prstGeom prst="rect">
            <a:avLst/>
          </a:prstGeom>
        </p:spPr>
      </p:pic>
      <p:pic>
        <p:nvPicPr>
          <p:cNvPr id="5" name="Picture 4" descr="A picture containing indoor, table, person, clothing&#10;&#10;Description automatically generated">
            <a:extLst>
              <a:ext uri="{FF2B5EF4-FFF2-40B4-BE49-F238E27FC236}">
                <a16:creationId xmlns:a16="http://schemas.microsoft.com/office/drawing/2014/main" id="{D670CC32-BB20-4C40-89F3-98F913066BBE}"/>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5150313" y="1238456"/>
            <a:ext cx="6852977" cy="4396154"/>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F81043-5B88-45DD-8077-9BBF1E71D518}"/>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6" name="Picture 5">
            <a:extLst>
              <a:ext uri="{FF2B5EF4-FFF2-40B4-BE49-F238E27FC236}">
                <a16:creationId xmlns:a16="http://schemas.microsoft.com/office/drawing/2014/main" id="{7AC623AD-AF6B-43D6-9A9F-33FD15A108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192" t="21758" r="5930" b="5111"/>
          <a:stretch/>
        </p:blipFill>
        <p:spPr>
          <a:xfrm>
            <a:off x="1662545" y="1460665"/>
            <a:ext cx="8799616" cy="5030190"/>
          </a:xfrm>
          <a:prstGeom prst="rect">
            <a:avLst/>
          </a:prstGeom>
        </p:spPr>
      </p:pic>
      <p:sp>
        <p:nvSpPr>
          <p:cNvPr id="4" name="TextBox 3">
            <a:extLst>
              <a:ext uri="{FF2B5EF4-FFF2-40B4-BE49-F238E27FC236}">
                <a16:creationId xmlns:a16="http://schemas.microsoft.com/office/drawing/2014/main" id="{33E25D5D-C8A4-4C46-9B89-78B4D1E1659A}"/>
              </a:ext>
            </a:extLst>
          </p:cNvPr>
          <p:cNvSpPr txBox="1"/>
          <p:nvPr/>
        </p:nvSpPr>
        <p:spPr>
          <a:xfrm>
            <a:off x="312717" y="357673"/>
            <a:ext cx="11566566"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Action planning</a:t>
            </a:r>
          </a:p>
        </p:txBody>
      </p:sp>
    </p:spTree>
    <p:extLst>
      <p:ext uri="{BB962C8B-B14F-4D97-AF65-F5344CB8AC3E}">
        <p14:creationId xmlns:p14="http://schemas.microsoft.com/office/powerpoint/2010/main" val="40410757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EE305D-3913-6A40-9767-25C12B985558}"/>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5" name="Picture 4" descr="A picture containing text&#10;&#10;Description automatically generated">
            <a:extLst>
              <a:ext uri="{FF2B5EF4-FFF2-40B4-BE49-F238E27FC236}">
                <a16:creationId xmlns:a16="http://schemas.microsoft.com/office/drawing/2014/main" id="{6735235B-389A-4953-B6F2-AC9A73C001D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625976" y="361740"/>
            <a:ext cx="8940049" cy="6330462"/>
          </a:xfrm>
          <a:prstGeom prst="rect">
            <a:avLst/>
          </a:prstGeom>
        </p:spPr>
      </p:pic>
    </p:spTree>
    <p:extLst>
      <p:ext uri="{BB962C8B-B14F-4D97-AF65-F5344CB8AC3E}">
        <p14:creationId xmlns:p14="http://schemas.microsoft.com/office/powerpoint/2010/main" val="25119353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84AB1E-0626-4637-8288-A85A8983EB72}"/>
              </a:ext>
            </a:extLst>
          </p:cNvPr>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ZA" dirty="0">
              <a:solidFill>
                <a:prstClr val="white"/>
              </a:solidFill>
              <a:latin typeface="Calibri" panose="020F0502020204030204"/>
            </a:endParaRPr>
          </a:p>
        </p:txBody>
      </p:sp>
      <p:pic>
        <p:nvPicPr>
          <p:cNvPr id="140290" name="Picture 4" descr="01"/>
          <p:cNvPicPr>
            <a:picLocks noChangeAspect="1" noChangeArrowheads="1"/>
          </p:cNvPicPr>
          <p:nvPr/>
        </p:nvPicPr>
        <p:blipFill>
          <a:blip r:embed="rId3" cstate="hqprint">
            <a:extLst>
              <a:ext uri="{28A0092B-C50C-407E-A947-70E740481C1C}">
                <a14:useLocalDpi xmlns:a14="http://schemas.microsoft.com/office/drawing/2010/main"/>
              </a:ext>
            </a:extLst>
          </a:blip>
          <a:srcRect l="12190" t="13933" r="11586" b="11182"/>
          <a:stretch>
            <a:fillRect/>
          </a:stretch>
        </p:blipFill>
        <p:spPr bwMode="auto">
          <a:xfrm>
            <a:off x="1544863" y="4693932"/>
            <a:ext cx="2601057" cy="191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2" descr="02"/>
          <p:cNvPicPr>
            <a:picLocks noChangeAspect="1" noChangeArrowheads="1"/>
          </p:cNvPicPr>
          <p:nvPr/>
        </p:nvPicPr>
        <p:blipFill>
          <a:blip r:embed="rId4" cstate="hqprint">
            <a:extLst>
              <a:ext uri="{28A0092B-C50C-407E-A947-70E740481C1C}">
                <a14:useLocalDpi xmlns:a14="http://schemas.microsoft.com/office/drawing/2010/main"/>
              </a:ext>
            </a:extLst>
          </a:blip>
          <a:srcRect l="10957" t="13869" r="10515" b="6273"/>
          <a:stretch>
            <a:fillRect/>
          </a:stretch>
        </p:blipFill>
        <p:spPr bwMode="auto">
          <a:xfrm>
            <a:off x="31820" y="2252600"/>
            <a:ext cx="2691912" cy="205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2" descr="03"/>
          <p:cNvPicPr>
            <a:picLocks noChangeAspect="1" noChangeArrowheads="1"/>
          </p:cNvPicPr>
          <p:nvPr/>
        </p:nvPicPr>
        <p:blipFill>
          <a:blip r:embed="rId5" cstate="hqprint">
            <a:extLst>
              <a:ext uri="{28A0092B-C50C-407E-A947-70E740481C1C}">
                <a14:useLocalDpi xmlns:a14="http://schemas.microsoft.com/office/drawing/2010/main"/>
              </a:ext>
            </a:extLst>
          </a:blip>
          <a:srcRect l="20274" t="4996" r="22495" b="11597"/>
          <a:stretch>
            <a:fillRect/>
          </a:stretch>
        </p:blipFill>
        <p:spPr bwMode="auto">
          <a:xfrm>
            <a:off x="2403574" y="472625"/>
            <a:ext cx="1998785" cy="2183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3" descr="04"/>
          <p:cNvPicPr>
            <a:picLocks noChangeAspect="1" noChangeArrowheads="1"/>
          </p:cNvPicPr>
          <p:nvPr/>
        </p:nvPicPr>
        <p:blipFill>
          <a:blip r:embed="rId6" cstate="hqprint">
            <a:extLst>
              <a:ext uri="{28A0092B-C50C-407E-A947-70E740481C1C}">
                <a14:useLocalDpi xmlns:a14="http://schemas.microsoft.com/office/drawing/2010/main"/>
              </a:ext>
            </a:extLst>
          </a:blip>
          <a:srcRect l="21606" t="8545" r="18501" b="11597"/>
          <a:stretch>
            <a:fillRect/>
          </a:stretch>
        </p:blipFill>
        <p:spPr bwMode="auto">
          <a:xfrm>
            <a:off x="5046968" y="342405"/>
            <a:ext cx="2053004" cy="205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4" name="Picture 2" descr="05"/>
          <p:cNvPicPr>
            <a:picLocks noChangeAspect="1" noChangeArrowheads="1"/>
          </p:cNvPicPr>
          <p:nvPr/>
        </p:nvPicPr>
        <p:blipFill>
          <a:blip r:embed="rId7" cstate="hqprint">
            <a:extLst>
              <a:ext uri="{28A0092B-C50C-407E-A947-70E740481C1C}">
                <a14:useLocalDpi xmlns:a14="http://schemas.microsoft.com/office/drawing/2010/main"/>
              </a:ext>
            </a:extLst>
          </a:blip>
          <a:srcRect l="15971" t="8858" r="21474" b="2377"/>
          <a:stretch>
            <a:fillRect/>
          </a:stretch>
        </p:blipFill>
        <p:spPr bwMode="auto">
          <a:xfrm>
            <a:off x="7502128" y="424267"/>
            <a:ext cx="2143858" cy="22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5" name="Picture 2" descr="06"/>
          <p:cNvPicPr>
            <a:picLocks noChangeAspect="1" noChangeArrowheads="1"/>
          </p:cNvPicPr>
          <p:nvPr/>
        </p:nvPicPr>
        <p:blipFill>
          <a:blip r:embed="rId8" cstate="hqprint">
            <a:extLst>
              <a:ext uri="{28A0092B-C50C-407E-A947-70E740481C1C}">
                <a14:useLocalDpi xmlns:a14="http://schemas.microsoft.com/office/drawing/2010/main"/>
              </a:ext>
            </a:extLst>
          </a:blip>
          <a:srcRect l="10725" t="10324" r="17403" b="9787"/>
          <a:stretch>
            <a:fillRect/>
          </a:stretch>
        </p:blipFill>
        <p:spPr bwMode="auto">
          <a:xfrm>
            <a:off x="9357797" y="2204574"/>
            <a:ext cx="2463312" cy="205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6" name="Picture 2" descr="07"/>
          <p:cNvPicPr>
            <a:picLocks noChangeAspect="1" noChangeArrowheads="1"/>
          </p:cNvPicPr>
          <p:nvPr/>
        </p:nvPicPr>
        <p:blipFill>
          <a:blip r:embed="rId9" cstate="hqprint">
            <a:extLst>
              <a:ext uri="{28A0092B-C50C-407E-A947-70E740481C1C}">
                <a14:useLocalDpi xmlns:a14="http://schemas.microsoft.com/office/drawing/2010/main"/>
              </a:ext>
            </a:extLst>
          </a:blip>
          <a:srcRect l="19717" t="6584" r="20389" b="4651"/>
          <a:stretch>
            <a:fillRect/>
          </a:stretch>
        </p:blipFill>
        <p:spPr bwMode="auto">
          <a:xfrm>
            <a:off x="8595599" y="4478918"/>
            <a:ext cx="2051538" cy="228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797FB960-F9D4-CB42-9D06-ED743B452906}"/>
              </a:ext>
            </a:extLst>
          </p:cNvPr>
          <p:cNvSpPr txBox="1"/>
          <p:nvPr/>
        </p:nvSpPr>
        <p:spPr>
          <a:xfrm>
            <a:off x="1993438" y="2285775"/>
            <a:ext cx="8205124" cy="2862322"/>
          </a:xfrm>
          <a:prstGeom prst="rect">
            <a:avLst/>
          </a:prstGeom>
          <a:noFill/>
        </p:spPr>
        <p:txBody>
          <a:bodyPr wrap="square" rtlCol="0">
            <a:spAutoFit/>
          </a:bodyPr>
          <a:lstStyle/>
          <a:p>
            <a:pPr algn="ctr"/>
            <a:r>
              <a:rPr lang="en-US" sz="6000" b="1" dirty="0">
                <a:solidFill>
                  <a:schemeClr val="bg1"/>
                </a:solidFill>
              </a:rPr>
              <a:t>What drives </a:t>
            </a:r>
          </a:p>
          <a:p>
            <a:pPr algn="ctr"/>
            <a:r>
              <a:rPr lang="en-US" sz="6000" b="1" dirty="0">
                <a:solidFill>
                  <a:schemeClr val="bg1"/>
                </a:solidFill>
              </a:rPr>
              <a:t>personal &amp; community empowerment?</a:t>
            </a:r>
          </a:p>
        </p:txBody>
      </p:sp>
      <p:sp>
        <p:nvSpPr>
          <p:cNvPr id="12" name="TextBox 11">
            <a:extLst>
              <a:ext uri="{FF2B5EF4-FFF2-40B4-BE49-F238E27FC236}">
                <a16:creationId xmlns:a16="http://schemas.microsoft.com/office/drawing/2014/main" id="{BB32CF13-B26F-3E49-8815-7CB2501646B7}"/>
              </a:ext>
            </a:extLst>
          </p:cNvPr>
          <p:cNvSpPr txBox="1"/>
          <p:nvPr/>
        </p:nvSpPr>
        <p:spPr>
          <a:xfrm>
            <a:off x="4011114" y="5509807"/>
            <a:ext cx="1426781" cy="707886"/>
          </a:xfrm>
          <a:prstGeom prst="rect">
            <a:avLst/>
          </a:prstGeom>
          <a:noFill/>
        </p:spPr>
        <p:txBody>
          <a:bodyPr wrap="square" rtlCol="0">
            <a:spAutoFit/>
          </a:bodyPr>
          <a:lstStyle/>
          <a:p>
            <a:pPr algn="ctr"/>
            <a:r>
              <a:rPr lang="en-US" sz="2000" b="1" dirty="0">
                <a:solidFill>
                  <a:srgbClr val="3E0099"/>
                </a:solidFill>
              </a:rPr>
              <a:t>VALUES &amp; BELIEFS</a:t>
            </a:r>
          </a:p>
        </p:txBody>
      </p:sp>
      <p:sp>
        <p:nvSpPr>
          <p:cNvPr id="13" name="TextBox 12">
            <a:extLst>
              <a:ext uri="{FF2B5EF4-FFF2-40B4-BE49-F238E27FC236}">
                <a16:creationId xmlns:a16="http://schemas.microsoft.com/office/drawing/2014/main" id="{9A649C07-E846-2D42-9D59-62A3FA71EFBC}"/>
              </a:ext>
            </a:extLst>
          </p:cNvPr>
          <p:cNvSpPr txBox="1"/>
          <p:nvPr/>
        </p:nvSpPr>
        <p:spPr>
          <a:xfrm>
            <a:off x="100944" y="4257577"/>
            <a:ext cx="2051538" cy="707886"/>
          </a:xfrm>
          <a:prstGeom prst="rect">
            <a:avLst/>
          </a:prstGeom>
          <a:noFill/>
        </p:spPr>
        <p:txBody>
          <a:bodyPr wrap="square" rtlCol="0">
            <a:spAutoFit/>
          </a:bodyPr>
          <a:lstStyle/>
          <a:p>
            <a:pPr algn="ctr"/>
            <a:r>
              <a:rPr lang="en-US" sz="2000" b="1" dirty="0">
                <a:solidFill>
                  <a:srgbClr val="3E0099"/>
                </a:solidFill>
              </a:rPr>
              <a:t>PARTNERSHIP &amp; COLLABORATION</a:t>
            </a:r>
          </a:p>
        </p:txBody>
      </p:sp>
      <p:sp>
        <p:nvSpPr>
          <p:cNvPr id="14" name="TextBox 13">
            <a:extLst>
              <a:ext uri="{FF2B5EF4-FFF2-40B4-BE49-F238E27FC236}">
                <a16:creationId xmlns:a16="http://schemas.microsoft.com/office/drawing/2014/main" id="{EC97EF6F-7A6E-C442-86E8-95F76E118946}"/>
              </a:ext>
            </a:extLst>
          </p:cNvPr>
          <p:cNvSpPr txBox="1"/>
          <p:nvPr/>
        </p:nvSpPr>
        <p:spPr>
          <a:xfrm>
            <a:off x="400628" y="1141164"/>
            <a:ext cx="2051538" cy="707886"/>
          </a:xfrm>
          <a:prstGeom prst="rect">
            <a:avLst/>
          </a:prstGeom>
          <a:noFill/>
        </p:spPr>
        <p:txBody>
          <a:bodyPr wrap="square" rtlCol="0">
            <a:spAutoFit/>
          </a:bodyPr>
          <a:lstStyle/>
          <a:p>
            <a:pPr algn="ctr"/>
            <a:r>
              <a:rPr lang="en-US" sz="2000" b="1" dirty="0">
                <a:solidFill>
                  <a:srgbClr val="3E0099"/>
                </a:solidFill>
              </a:rPr>
              <a:t>SELF ESTEEM &amp; SELF WORTH</a:t>
            </a:r>
          </a:p>
        </p:txBody>
      </p:sp>
      <p:sp>
        <p:nvSpPr>
          <p:cNvPr id="15" name="TextBox 14">
            <a:extLst>
              <a:ext uri="{FF2B5EF4-FFF2-40B4-BE49-F238E27FC236}">
                <a16:creationId xmlns:a16="http://schemas.microsoft.com/office/drawing/2014/main" id="{7E48260E-8A51-CF43-989F-93CCE826E411}"/>
              </a:ext>
            </a:extLst>
          </p:cNvPr>
          <p:cNvSpPr txBox="1"/>
          <p:nvPr/>
        </p:nvSpPr>
        <p:spPr>
          <a:xfrm>
            <a:off x="4927722" y="142350"/>
            <a:ext cx="2336556" cy="400110"/>
          </a:xfrm>
          <a:prstGeom prst="rect">
            <a:avLst/>
          </a:prstGeom>
          <a:noFill/>
        </p:spPr>
        <p:txBody>
          <a:bodyPr wrap="square" rtlCol="0">
            <a:spAutoFit/>
          </a:bodyPr>
          <a:lstStyle/>
          <a:p>
            <a:pPr algn="ctr"/>
            <a:r>
              <a:rPr lang="en-US" sz="2000" b="1" dirty="0">
                <a:solidFill>
                  <a:srgbClr val="3E0099"/>
                </a:solidFill>
              </a:rPr>
              <a:t>LOVE &amp; HARMONY</a:t>
            </a:r>
          </a:p>
        </p:txBody>
      </p:sp>
      <p:sp>
        <p:nvSpPr>
          <p:cNvPr id="16" name="TextBox 15">
            <a:extLst>
              <a:ext uri="{FF2B5EF4-FFF2-40B4-BE49-F238E27FC236}">
                <a16:creationId xmlns:a16="http://schemas.microsoft.com/office/drawing/2014/main" id="{5868D23A-9E21-D74F-AF48-D96A0CECD637}"/>
              </a:ext>
            </a:extLst>
          </p:cNvPr>
          <p:cNvSpPr txBox="1"/>
          <p:nvPr/>
        </p:nvSpPr>
        <p:spPr>
          <a:xfrm>
            <a:off x="9645986" y="1216179"/>
            <a:ext cx="2051538" cy="707886"/>
          </a:xfrm>
          <a:prstGeom prst="rect">
            <a:avLst/>
          </a:prstGeom>
          <a:noFill/>
        </p:spPr>
        <p:txBody>
          <a:bodyPr wrap="square" rtlCol="0">
            <a:spAutoFit/>
          </a:bodyPr>
          <a:lstStyle/>
          <a:p>
            <a:pPr algn="ctr"/>
            <a:r>
              <a:rPr lang="en-US" sz="2000" b="1" dirty="0">
                <a:solidFill>
                  <a:srgbClr val="3E0099"/>
                </a:solidFill>
              </a:rPr>
              <a:t>VISION &amp; PURPOSE</a:t>
            </a:r>
          </a:p>
        </p:txBody>
      </p:sp>
      <p:sp>
        <p:nvSpPr>
          <p:cNvPr id="17" name="TextBox 16">
            <a:extLst>
              <a:ext uri="{FF2B5EF4-FFF2-40B4-BE49-F238E27FC236}">
                <a16:creationId xmlns:a16="http://schemas.microsoft.com/office/drawing/2014/main" id="{085ED11D-8551-A241-8DDF-5A00649FD14E}"/>
              </a:ext>
            </a:extLst>
          </p:cNvPr>
          <p:cNvSpPr txBox="1"/>
          <p:nvPr/>
        </p:nvSpPr>
        <p:spPr>
          <a:xfrm>
            <a:off x="10099224" y="4300947"/>
            <a:ext cx="2051538" cy="707886"/>
          </a:xfrm>
          <a:prstGeom prst="rect">
            <a:avLst/>
          </a:prstGeom>
          <a:noFill/>
        </p:spPr>
        <p:txBody>
          <a:bodyPr wrap="square" rtlCol="0">
            <a:spAutoFit/>
          </a:bodyPr>
          <a:lstStyle/>
          <a:p>
            <a:pPr algn="ctr"/>
            <a:r>
              <a:rPr lang="en-US" sz="2000" b="1" dirty="0">
                <a:solidFill>
                  <a:srgbClr val="3E0099"/>
                </a:solidFill>
              </a:rPr>
              <a:t>KNOWLEDGE &amp; INSIGHT</a:t>
            </a:r>
          </a:p>
        </p:txBody>
      </p:sp>
      <p:sp>
        <p:nvSpPr>
          <p:cNvPr id="19" name="TextBox 18">
            <a:extLst>
              <a:ext uri="{FF2B5EF4-FFF2-40B4-BE49-F238E27FC236}">
                <a16:creationId xmlns:a16="http://schemas.microsoft.com/office/drawing/2014/main" id="{56DDBAB9-E205-C242-A18C-20D2DB894AFD}"/>
              </a:ext>
            </a:extLst>
          </p:cNvPr>
          <p:cNvSpPr txBox="1"/>
          <p:nvPr/>
        </p:nvSpPr>
        <p:spPr>
          <a:xfrm>
            <a:off x="6522519" y="5527374"/>
            <a:ext cx="2051538" cy="707886"/>
          </a:xfrm>
          <a:prstGeom prst="rect">
            <a:avLst/>
          </a:prstGeom>
          <a:noFill/>
        </p:spPr>
        <p:txBody>
          <a:bodyPr wrap="square" rtlCol="0">
            <a:spAutoFit/>
          </a:bodyPr>
          <a:lstStyle/>
          <a:p>
            <a:pPr algn="ctr"/>
            <a:r>
              <a:rPr lang="en-US" sz="2000" b="1" dirty="0">
                <a:solidFill>
                  <a:srgbClr val="3E0099"/>
                </a:solidFill>
              </a:rPr>
              <a:t>PRESENCE &amp; ACTION</a:t>
            </a:r>
          </a:p>
        </p:txBody>
      </p:sp>
    </p:spTree>
    <p:extLst>
      <p:ext uri="{BB962C8B-B14F-4D97-AF65-F5344CB8AC3E}">
        <p14:creationId xmlns:p14="http://schemas.microsoft.com/office/powerpoint/2010/main" val="40219847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5BB8F39-DD10-2840-80C8-480C304D9A74}"/>
              </a:ext>
            </a:extLst>
          </p:cNvPr>
          <p:cNvSpPr/>
          <p:nvPr/>
        </p:nvSpPr>
        <p:spPr>
          <a:xfrm>
            <a:off x="0" y="6618"/>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grpSp>
        <p:nvGrpSpPr>
          <p:cNvPr id="43011" name="Group 6">
            <a:extLst>
              <a:ext uri="{FF2B5EF4-FFF2-40B4-BE49-F238E27FC236}">
                <a16:creationId xmlns:a16="http://schemas.microsoft.com/office/drawing/2014/main" id="{E560C92A-872C-47D6-B965-502AA1DF0E22}"/>
              </a:ext>
            </a:extLst>
          </p:cNvPr>
          <p:cNvGrpSpPr>
            <a:grpSpLocks/>
          </p:cNvGrpSpPr>
          <p:nvPr/>
        </p:nvGrpSpPr>
        <p:grpSpPr bwMode="auto">
          <a:xfrm>
            <a:off x="1861040" y="1617396"/>
            <a:ext cx="8440615" cy="4536831"/>
            <a:chOff x="-16148" y="1682452"/>
            <a:chExt cx="9144000" cy="4914900"/>
          </a:xfrm>
        </p:grpSpPr>
        <p:pic>
          <p:nvPicPr>
            <p:cNvPr id="43015" name="Picture 2" descr="Image result for simple map of the world">
              <a:extLst>
                <a:ext uri="{FF2B5EF4-FFF2-40B4-BE49-F238E27FC236}">
                  <a16:creationId xmlns:a16="http://schemas.microsoft.com/office/drawing/2014/main" id="{AB789485-B696-4C60-8AE1-DB7E5E63FA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148" y="1682452"/>
              <a:ext cx="91440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5">
              <a:extLst>
                <a:ext uri="{FF2B5EF4-FFF2-40B4-BE49-F238E27FC236}">
                  <a16:creationId xmlns:a16="http://schemas.microsoft.com/office/drawing/2014/main" id="{DB6E53B9-2511-4841-B211-98A7A201AB9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8024" y="5317132"/>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10">
              <a:extLst>
                <a:ext uri="{FF2B5EF4-FFF2-40B4-BE49-F238E27FC236}">
                  <a16:creationId xmlns:a16="http://schemas.microsoft.com/office/drawing/2014/main" id="{B9AE8C87-AB9E-47B3-8F00-12F87779D8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96036" y="4804320"/>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11">
              <a:extLst>
                <a:ext uri="{FF2B5EF4-FFF2-40B4-BE49-F238E27FC236}">
                  <a16:creationId xmlns:a16="http://schemas.microsoft.com/office/drawing/2014/main" id="{1B1B7605-D5A5-41F5-A987-2B103DDEDA5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4048" y="4952714"/>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12">
              <a:extLst>
                <a:ext uri="{FF2B5EF4-FFF2-40B4-BE49-F238E27FC236}">
                  <a16:creationId xmlns:a16="http://schemas.microsoft.com/office/drawing/2014/main" id="{7CE7B4E9-196F-4D6D-8E9F-DE3049479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52120" y="4516288"/>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Picture 13">
              <a:extLst>
                <a:ext uri="{FF2B5EF4-FFF2-40B4-BE49-F238E27FC236}">
                  <a16:creationId xmlns:a16="http://schemas.microsoft.com/office/drawing/2014/main" id="{C4020165-4CAA-442A-B041-4AAEAA2E50E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91680" y="4372272"/>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14">
              <a:extLst>
                <a:ext uri="{FF2B5EF4-FFF2-40B4-BE49-F238E27FC236}">
                  <a16:creationId xmlns:a16="http://schemas.microsoft.com/office/drawing/2014/main" id="{EDDB8D82-A40A-4A6A-A53E-C49412026BF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5736" y="4862028"/>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15">
              <a:extLst>
                <a:ext uri="{FF2B5EF4-FFF2-40B4-BE49-F238E27FC236}">
                  <a16:creationId xmlns:a16="http://schemas.microsoft.com/office/drawing/2014/main" id="{E002A4ED-215C-4409-8698-0931C1B4AB5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4208" y="3652192"/>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Picture 16">
              <a:extLst>
                <a:ext uri="{FF2B5EF4-FFF2-40B4-BE49-F238E27FC236}">
                  <a16:creationId xmlns:a16="http://schemas.microsoft.com/office/drawing/2014/main" id="{E1836DA1-2ACA-4668-8902-6FF96F650C4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75694" y="3006309"/>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Picture 17">
              <a:extLst>
                <a:ext uri="{FF2B5EF4-FFF2-40B4-BE49-F238E27FC236}">
                  <a16:creationId xmlns:a16="http://schemas.microsoft.com/office/drawing/2014/main" id="{FE749357-0021-4E50-AD23-8B159BDDDFF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2365170"/>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5" name="Picture 18">
              <a:extLst>
                <a:ext uri="{FF2B5EF4-FFF2-40B4-BE49-F238E27FC236}">
                  <a16:creationId xmlns:a16="http://schemas.microsoft.com/office/drawing/2014/main" id="{71C769CE-3A5D-404B-A7CD-2C4289F145B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39952" y="2602675"/>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6" name="Picture 19">
              <a:extLst>
                <a:ext uri="{FF2B5EF4-FFF2-40B4-BE49-F238E27FC236}">
                  <a16:creationId xmlns:a16="http://schemas.microsoft.com/office/drawing/2014/main" id="{F901544A-CDC0-4638-879B-4B345C8F5D7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4048" y="5317132"/>
              <a:ext cx="21602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18">
            <a:extLst>
              <a:ext uri="{FF2B5EF4-FFF2-40B4-BE49-F238E27FC236}">
                <a16:creationId xmlns:a16="http://schemas.microsoft.com/office/drawing/2014/main" id="{E61CEE39-32F2-834A-B885-C526AC5761C3}"/>
              </a:ext>
            </a:extLst>
          </p:cNvPr>
          <p:cNvSpPr txBox="1"/>
          <p:nvPr/>
        </p:nvSpPr>
        <p:spPr>
          <a:xfrm>
            <a:off x="312717" y="357673"/>
            <a:ext cx="11566566" cy="1015663"/>
          </a:xfrm>
          <a:prstGeom prst="rect">
            <a:avLst/>
          </a:prstGeom>
          <a:noFill/>
        </p:spPr>
        <p:txBody>
          <a:bodyPr wrap="square">
            <a:spAutoFit/>
          </a:bodyPr>
          <a:lstStyle/>
          <a:p>
            <a:pPr algn="ctr">
              <a:defRPr/>
            </a:pPr>
            <a:r>
              <a:rPr lang="en-ZA" sz="6000" b="1" dirty="0">
                <a:solidFill>
                  <a:prstClr val="white"/>
                </a:solidFill>
                <a:latin typeface="Century Gothic" panose="020B0502020202020204" pitchFamily="34" charset="0"/>
                <a:ea typeface="MS PGothic" panose="020B0600070205080204" pitchFamily="34" charset="-128"/>
              </a:rPr>
              <a:t>Courage around the world</a:t>
            </a:r>
          </a:p>
        </p:txBody>
      </p:sp>
    </p:spTree>
    <p:extLst>
      <p:ext uri="{BB962C8B-B14F-4D97-AF65-F5344CB8AC3E}">
        <p14:creationId xmlns:p14="http://schemas.microsoft.com/office/powerpoint/2010/main" val="1631099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pic>
        <p:nvPicPr>
          <p:cNvPr id="31" name="Picture 6">
            <a:extLst>
              <a:ext uri="{FF2B5EF4-FFF2-40B4-BE49-F238E27FC236}">
                <a16:creationId xmlns:a16="http://schemas.microsoft.com/office/drawing/2014/main" id="{4F00AF8F-5F97-4FB0-9FD3-F684D7BFACC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6404387" y="2073431"/>
            <a:ext cx="3930872" cy="902658"/>
          </a:xfrm>
          <a:prstGeom prst="rect">
            <a:avLst/>
          </a:prstGeom>
          <a:solidFill>
            <a:srgbClr val="FCC916"/>
          </a:solidFill>
          <a:ln>
            <a:noFill/>
          </a:ln>
        </p:spPr>
      </p:pic>
      <p:sp>
        <p:nvSpPr>
          <p:cNvPr id="32" name="TextBox 31">
            <a:extLst>
              <a:ext uri="{FF2B5EF4-FFF2-40B4-BE49-F238E27FC236}">
                <a16:creationId xmlns:a16="http://schemas.microsoft.com/office/drawing/2014/main" id="{C72F3F9A-2F7A-4966-B509-45CFC12B7E78}"/>
              </a:ext>
            </a:extLst>
          </p:cNvPr>
          <p:cNvSpPr txBox="1"/>
          <p:nvPr/>
        </p:nvSpPr>
        <p:spPr>
          <a:xfrm>
            <a:off x="2088852" y="617474"/>
            <a:ext cx="4200189" cy="1015663"/>
          </a:xfrm>
          <a:prstGeom prst="rect">
            <a:avLst/>
          </a:prstGeom>
          <a:noFill/>
        </p:spPr>
        <p:txBody>
          <a:bodyPr wrap="non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stay </a:t>
            </a:r>
            <a:r>
              <a:rPr lang="en-ZA" sz="6000" b="1" dirty="0">
                <a:solidFill>
                  <a:srgbClr val="6B08A5"/>
                </a:solidFill>
                <a:latin typeface="Century Gothic" panose="020B0502020202020204" pitchFamily="34" charset="0"/>
                <a:ea typeface="MS PGothic" panose="020B0600070205080204" pitchFamily="34" charset="-128"/>
              </a:rPr>
              <a:t>strong</a:t>
            </a:r>
          </a:p>
        </p:txBody>
      </p:sp>
      <p:pic>
        <p:nvPicPr>
          <p:cNvPr id="33" name="Picture 6">
            <a:extLst>
              <a:ext uri="{FF2B5EF4-FFF2-40B4-BE49-F238E27FC236}">
                <a16:creationId xmlns:a16="http://schemas.microsoft.com/office/drawing/2014/main" id="{6AE385DF-8F5B-4329-9EBD-3CF4B8FC2F6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bwMode="auto">
          <a:xfrm>
            <a:off x="7085330" y="2976090"/>
            <a:ext cx="2529841" cy="2290991"/>
          </a:xfrm>
          <a:prstGeom prst="rect">
            <a:avLst/>
          </a:prstGeom>
          <a:solidFill>
            <a:srgbClr val="FCC916"/>
          </a:solidFill>
          <a:ln>
            <a:noFill/>
          </a:ln>
        </p:spPr>
      </p:pic>
      <p:sp>
        <p:nvSpPr>
          <p:cNvPr id="6" name="TextBox 5">
            <a:extLst>
              <a:ext uri="{FF2B5EF4-FFF2-40B4-BE49-F238E27FC236}">
                <a16:creationId xmlns:a16="http://schemas.microsoft.com/office/drawing/2014/main" id="{472F5887-D9BB-4997-8725-D1400E98589B}"/>
              </a:ext>
            </a:extLst>
          </p:cNvPr>
          <p:cNvSpPr txBox="1"/>
          <p:nvPr/>
        </p:nvSpPr>
        <p:spPr>
          <a:xfrm>
            <a:off x="4917871" y="1874689"/>
            <a:ext cx="1861407" cy="1015663"/>
          </a:xfrm>
          <a:prstGeom prst="rect">
            <a:avLst/>
          </a:prstGeom>
          <a:noFill/>
        </p:spPr>
        <p:txBody>
          <a:bodyPr wrap="none">
            <a:spAutoFit/>
          </a:bodyPr>
          <a:lstStyle/>
          <a:p>
            <a:pPr>
              <a:defRPr/>
            </a:pPr>
            <a:r>
              <a:rPr lang="en-ZA" sz="6000" b="1" dirty="0">
                <a:solidFill>
                  <a:schemeClr val="bg1"/>
                </a:solidFill>
                <a:latin typeface="Century Gothic" panose="020B0502020202020204" pitchFamily="34" charset="0"/>
                <a:ea typeface="MS PGothic" panose="020B0600070205080204" pitchFamily="34" charset="-128"/>
              </a:rPr>
              <a:t>take</a:t>
            </a:r>
          </a:p>
        </p:txBody>
      </p:sp>
      <p:sp>
        <p:nvSpPr>
          <p:cNvPr id="7" name="TextBox 6">
            <a:extLst>
              <a:ext uri="{FF2B5EF4-FFF2-40B4-BE49-F238E27FC236}">
                <a16:creationId xmlns:a16="http://schemas.microsoft.com/office/drawing/2014/main" id="{A9532BF5-687E-4AD2-843B-ADD237225734}"/>
              </a:ext>
            </a:extLst>
          </p:cNvPr>
          <p:cNvSpPr txBox="1"/>
          <p:nvPr/>
        </p:nvSpPr>
        <p:spPr>
          <a:xfrm>
            <a:off x="1524000" y="5714143"/>
            <a:ext cx="9144000" cy="696794"/>
          </a:xfrm>
          <a:prstGeom prst="rect">
            <a:avLst/>
          </a:prstGeom>
          <a:noFill/>
        </p:spPr>
        <p:txBody>
          <a:bodyPr wrap="square">
            <a:spAutoFit/>
          </a:bodyPr>
          <a:lstStyle/>
          <a:p>
            <a:pPr algn="ctr">
              <a:lnSpc>
                <a:spcPct val="150000"/>
              </a:lnSpc>
              <a:defRPr/>
            </a:pPr>
            <a:r>
              <a:rPr lang="en-ZA" sz="3000" b="1" dirty="0">
                <a:solidFill>
                  <a:srgbClr val="482C89"/>
                </a:solidFill>
                <a:latin typeface="Century Gothic" panose="020B0502020202020204" pitchFamily="34" charset="0"/>
                <a:ea typeface="MS PGothic" panose="020B0600070205080204" pitchFamily="34" charset="-128"/>
              </a:rPr>
              <a:t>www.couragechildprotection.com</a:t>
            </a:r>
            <a:endParaRPr lang="en-ZA" sz="3000" dirty="0">
              <a:solidFill>
                <a:srgbClr val="482C89"/>
              </a:solidFill>
              <a:latin typeface="Century Gothic" panose="020B0502020202020204" pitchFamily="34" charset="0"/>
            </a:endParaRPr>
          </a:p>
        </p:txBody>
      </p:sp>
    </p:spTree>
    <p:extLst>
      <p:ext uri="{BB962C8B-B14F-4D97-AF65-F5344CB8AC3E}">
        <p14:creationId xmlns:p14="http://schemas.microsoft.com/office/powerpoint/2010/main" val="370934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477CD-8679-48B1-9D08-FE0E44E4891A}"/>
              </a:ext>
            </a:extLst>
          </p:cNvPr>
          <p:cNvSpPr/>
          <p:nvPr/>
        </p:nvSpPr>
        <p:spPr>
          <a:xfrm>
            <a:off x="0" y="-8603"/>
            <a:ext cx="12215812"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43010" name="Rectangle 35">
            <a:extLst>
              <a:ext uri="{FF2B5EF4-FFF2-40B4-BE49-F238E27FC236}">
                <a16:creationId xmlns:a16="http://schemas.microsoft.com/office/drawing/2014/main" id="{CD4C67F6-EF86-4E47-A2DB-C6952F166B19}"/>
              </a:ext>
            </a:extLst>
          </p:cNvPr>
          <p:cNvSpPr>
            <a:spLocks noGrp="1" noChangeArrowheads="1"/>
          </p:cNvSpPr>
          <p:nvPr>
            <p:ph type="title"/>
          </p:nvPr>
        </p:nvSpPr>
        <p:spPr>
          <a:xfrm>
            <a:off x="1929700" y="291914"/>
            <a:ext cx="8617226" cy="861774"/>
          </a:xfrm>
          <a:noFill/>
        </p:spPr>
        <p:txBody>
          <a:bodyPr wrap="square">
            <a:spAutoFit/>
          </a:bodyPr>
          <a:lstStyle/>
          <a:p>
            <a:pPr algn="ctr">
              <a:lnSpc>
                <a:spcPct val="100000"/>
              </a:lnSpc>
              <a:spcBef>
                <a:spcPts val="0"/>
              </a:spcBef>
            </a:pPr>
            <a:r>
              <a:rPr lang="en-US" altLang="en-US" sz="5000" b="1" dirty="0">
                <a:solidFill>
                  <a:prstClr val="white"/>
                </a:solidFill>
                <a:latin typeface="Century Gothic" panose="020B0502020202020204" pitchFamily="34" charset="0"/>
                <a:ea typeface="MS PGothic" panose="020B0600070205080204" pitchFamily="34" charset="-128"/>
                <a:cs typeface="+mn-cs"/>
              </a:rPr>
              <a:t>The process of change*</a:t>
            </a:r>
          </a:p>
        </p:txBody>
      </p:sp>
      <p:sp>
        <p:nvSpPr>
          <p:cNvPr id="50181" name="Text Box 4">
            <a:extLst>
              <a:ext uri="{FF2B5EF4-FFF2-40B4-BE49-F238E27FC236}">
                <a16:creationId xmlns:a16="http://schemas.microsoft.com/office/drawing/2014/main" id="{8C96DB71-A9A5-4297-9026-DAA58592EEBF}"/>
              </a:ext>
            </a:extLst>
          </p:cNvPr>
          <p:cNvSpPr txBox="1">
            <a:spLocks noChangeArrowheads="1"/>
          </p:cNvSpPr>
          <p:nvPr/>
        </p:nvSpPr>
        <p:spPr bwMode="auto">
          <a:xfrm>
            <a:off x="2284223" y="1317721"/>
            <a:ext cx="1590500"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HOLDING ON</a:t>
            </a:r>
          </a:p>
        </p:txBody>
      </p:sp>
      <p:sp>
        <p:nvSpPr>
          <p:cNvPr id="50182" name="Text Box 5">
            <a:extLst>
              <a:ext uri="{FF2B5EF4-FFF2-40B4-BE49-F238E27FC236}">
                <a16:creationId xmlns:a16="http://schemas.microsoft.com/office/drawing/2014/main" id="{A1C2A804-58AD-4181-984E-9F7748DF85C5}"/>
              </a:ext>
            </a:extLst>
          </p:cNvPr>
          <p:cNvSpPr txBox="1">
            <a:spLocks noChangeArrowheads="1"/>
          </p:cNvSpPr>
          <p:nvPr/>
        </p:nvSpPr>
        <p:spPr bwMode="auto">
          <a:xfrm>
            <a:off x="5312111" y="1324127"/>
            <a:ext cx="2081898" cy="400110"/>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LETTING GO</a:t>
            </a:r>
          </a:p>
        </p:txBody>
      </p:sp>
      <p:sp>
        <p:nvSpPr>
          <p:cNvPr id="50183" name="Text Box 6">
            <a:extLst>
              <a:ext uri="{FF2B5EF4-FFF2-40B4-BE49-F238E27FC236}">
                <a16:creationId xmlns:a16="http://schemas.microsoft.com/office/drawing/2014/main" id="{28DF123B-2C72-4973-B072-1CED895D969A}"/>
              </a:ext>
            </a:extLst>
          </p:cNvPr>
          <p:cNvSpPr txBox="1">
            <a:spLocks noChangeArrowheads="1"/>
          </p:cNvSpPr>
          <p:nvPr/>
        </p:nvSpPr>
        <p:spPr bwMode="auto">
          <a:xfrm>
            <a:off x="8296444" y="1303385"/>
            <a:ext cx="2014414" cy="400110"/>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MOVING ON</a:t>
            </a:r>
          </a:p>
        </p:txBody>
      </p:sp>
      <p:sp>
        <p:nvSpPr>
          <p:cNvPr id="43014" name="Freeform 7">
            <a:extLst>
              <a:ext uri="{FF2B5EF4-FFF2-40B4-BE49-F238E27FC236}">
                <a16:creationId xmlns:a16="http://schemas.microsoft.com/office/drawing/2014/main" id="{3005CC08-67DC-4855-A47A-CD69282A5449}"/>
              </a:ext>
            </a:extLst>
          </p:cNvPr>
          <p:cNvSpPr>
            <a:spLocks/>
          </p:cNvSpPr>
          <p:nvPr/>
        </p:nvSpPr>
        <p:spPr bwMode="auto">
          <a:xfrm rot="-684972">
            <a:off x="2338582" y="2034984"/>
            <a:ext cx="8164513" cy="3128039"/>
          </a:xfrm>
          <a:custGeom>
            <a:avLst/>
            <a:gdLst>
              <a:gd name="T0" fmla="*/ 0 w 3888"/>
              <a:gd name="T1" fmla="*/ 2147483646 h 2088"/>
              <a:gd name="T2" fmla="*/ 2147483646 w 3888"/>
              <a:gd name="T3" fmla="*/ 2147483646 h 2088"/>
              <a:gd name="T4" fmla="*/ 2147483646 w 3888"/>
              <a:gd name="T5" fmla="*/ 2147483646 h 2088"/>
              <a:gd name="T6" fmla="*/ 2147483646 w 3888"/>
              <a:gd name="T7" fmla="*/ 2147483646 h 2088"/>
              <a:gd name="T8" fmla="*/ 2147483646 w 3888"/>
              <a:gd name="T9" fmla="*/ 2147483646 h 2088"/>
              <a:gd name="T10" fmla="*/ 2147483646 w 3888"/>
              <a:gd name="T11" fmla="*/ 2147483646 h 2088"/>
              <a:gd name="T12" fmla="*/ 2147483646 w 3888"/>
              <a:gd name="T13" fmla="*/ 2147483646 h 2088"/>
              <a:gd name="T14" fmla="*/ 0 60000 65536"/>
              <a:gd name="T15" fmla="*/ 0 60000 65536"/>
              <a:gd name="T16" fmla="*/ 0 60000 65536"/>
              <a:gd name="T17" fmla="*/ 0 60000 65536"/>
              <a:gd name="T18" fmla="*/ 0 60000 65536"/>
              <a:gd name="T19" fmla="*/ 0 60000 65536"/>
              <a:gd name="T20" fmla="*/ 0 60000 65536"/>
              <a:gd name="T21" fmla="*/ 0 w 3888"/>
              <a:gd name="T22" fmla="*/ 0 h 2088"/>
              <a:gd name="T23" fmla="*/ 3888 w 3888"/>
              <a:gd name="T24" fmla="*/ 2088 h 20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88" h="2088">
                <a:moveTo>
                  <a:pt x="0" y="96"/>
                </a:moveTo>
                <a:cubicBezTo>
                  <a:pt x="96" y="228"/>
                  <a:pt x="192" y="360"/>
                  <a:pt x="288" y="384"/>
                </a:cubicBezTo>
                <a:cubicBezTo>
                  <a:pt x="384" y="408"/>
                  <a:pt x="384" y="0"/>
                  <a:pt x="576" y="240"/>
                </a:cubicBezTo>
                <a:cubicBezTo>
                  <a:pt x="768" y="480"/>
                  <a:pt x="1152" y="1560"/>
                  <a:pt x="1440" y="1824"/>
                </a:cubicBezTo>
                <a:cubicBezTo>
                  <a:pt x="1728" y="2088"/>
                  <a:pt x="2040" y="2016"/>
                  <a:pt x="2304" y="1824"/>
                </a:cubicBezTo>
                <a:cubicBezTo>
                  <a:pt x="2568" y="1632"/>
                  <a:pt x="2760" y="912"/>
                  <a:pt x="3024" y="672"/>
                </a:cubicBezTo>
                <a:cubicBezTo>
                  <a:pt x="3288" y="432"/>
                  <a:pt x="3744" y="432"/>
                  <a:pt x="3888" y="384"/>
                </a:cubicBezTo>
              </a:path>
            </a:pathLst>
          </a:custGeom>
          <a:noFill/>
          <a:ln w="38100">
            <a:solidFill>
              <a:srgbClr val="482C89"/>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ZA"/>
          </a:p>
        </p:txBody>
      </p:sp>
      <p:sp>
        <p:nvSpPr>
          <p:cNvPr id="50185" name="Text Box 8">
            <a:extLst>
              <a:ext uri="{FF2B5EF4-FFF2-40B4-BE49-F238E27FC236}">
                <a16:creationId xmlns:a16="http://schemas.microsoft.com/office/drawing/2014/main" id="{4753FB30-CD24-4D90-B0DB-DFDD6C9D5B3F}"/>
              </a:ext>
            </a:extLst>
          </p:cNvPr>
          <p:cNvSpPr txBox="1">
            <a:spLocks noChangeArrowheads="1"/>
          </p:cNvSpPr>
          <p:nvPr/>
        </p:nvSpPr>
        <p:spPr bwMode="auto">
          <a:xfrm>
            <a:off x="2316281" y="3324417"/>
            <a:ext cx="918841"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SHOCK</a:t>
            </a:r>
          </a:p>
        </p:txBody>
      </p:sp>
      <p:sp>
        <p:nvSpPr>
          <p:cNvPr id="50186" name="Text Box 9">
            <a:extLst>
              <a:ext uri="{FF2B5EF4-FFF2-40B4-BE49-F238E27FC236}">
                <a16:creationId xmlns:a16="http://schemas.microsoft.com/office/drawing/2014/main" id="{8A0E8313-9A1C-4E8F-B98D-0FBF647B0A3D}"/>
              </a:ext>
            </a:extLst>
          </p:cNvPr>
          <p:cNvSpPr txBox="1">
            <a:spLocks noChangeArrowheads="1"/>
          </p:cNvSpPr>
          <p:nvPr/>
        </p:nvSpPr>
        <p:spPr bwMode="auto">
          <a:xfrm>
            <a:off x="2738675" y="2523295"/>
            <a:ext cx="973343"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DENIAL</a:t>
            </a:r>
          </a:p>
        </p:txBody>
      </p:sp>
      <p:sp>
        <p:nvSpPr>
          <p:cNvPr id="50187" name="Text Box 10">
            <a:extLst>
              <a:ext uri="{FF2B5EF4-FFF2-40B4-BE49-F238E27FC236}">
                <a16:creationId xmlns:a16="http://schemas.microsoft.com/office/drawing/2014/main" id="{FF7052C4-7898-41D2-B9D9-35A819CD407A}"/>
              </a:ext>
            </a:extLst>
          </p:cNvPr>
          <p:cNvSpPr txBox="1">
            <a:spLocks noChangeArrowheads="1"/>
          </p:cNvSpPr>
          <p:nvPr/>
        </p:nvSpPr>
        <p:spPr bwMode="auto">
          <a:xfrm>
            <a:off x="3373731" y="4313605"/>
            <a:ext cx="1509837"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AWARENESS</a:t>
            </a:r>
          </a:p>
        </p:txBody>
      </p:sp>
      <p:sp>
        <p:nvSpPr>
          <p:cNvPr id="50188" name="Text Box 11">
            <a:extLst>
              <a:ext uri="{FF2B5EF4-FFF2-40B4-BE49-F238E27FC236}">
                <a16:creationId xmlns:a16="http://schemas.microsoft.com/office/drawing/2014/main" id="{F7151AF5-9F1D-4D91-8812-C428347A9114}"/>
              </a:ext>
            </a:extLst>
          </p:cNvPr>
          <p:cNvSpPr txBox="1">
            <a:spLocks noChangeArrowheads="1"/>
          </p:cNvSpPr>
          <p:nvPr/>
        </p:nvSpPr>
        <p:spPr bwMode="auto">
          <a:xfrm>
            <a:off x="5312111" y="5074388"/>
            <a:ext cx="1561774"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ACCEPTANCE</a:t>
            </a:r>
          </a:p>
        </p:txBody>
      </p:sp>
      <p:sp>
        <p:nvSpPr>
          <p:cNvPr id="50189" name="Text Box 12">
            <a:extLst>
              <a:ext uri="{FF2B5EF4-FFF2-40B4-BE49-F238E27FC236}">
                <a16:creationId xmlns:a16="http://schemas.microsoft.com/office/drawing/2014/main" id="{096D77EB-01FF-4427-B6A8-DF052B519CCA}"/>
              </a:ext>
            </a:extLst>
          </p:cNvPr>
          <p:cNvSpPr txBox="1">
            <a:spLocks noChangeArrowheads="1"/>
          </p:cNvSpPr>
          <p:nvPr/>
        </p:nvSpPr>
        <p:spPr bwMode="auto">
          <a:xfrm>
            <a:off x="7585135" y="4285197"/>
            <a:ext cx="2060692"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UNDERSTANDING</a:t>
            </a:r>
          </a:p>
        </p:txBody>
      </p:sp>
      <p:sp>
        <p:nvSpPr>
          <p:cNvPr id="50190" name="Text Box 13">
            <a:extLst>
              <a:ext uri="{FF2B5EF4-FFF2-40B4-BE49-F238E27FC236}">
                <a16:creationId xmlns:a16="http://schemas.microsoft.com/office/drawing/2014/main" id="{E36F10DC-BCD3-4C38-8A78-98ABD1D54235}"/>
              </a:ext>
            </a:extLst>
          </p:cNvPr>
          <p:cNvSpPr txBox="1">
            <a:spLocks noChangeArrowheads="1"/>
          </p:cNvSpPr>
          <p:nvPr/>
        </p:nvSpPr>
        <p:spPr bwMode="auto">
          <a:xfrm>
            <a:off x="8390142" y="2769533"/>
            <a:ext cx="1080552"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TESTING</a:t>
            </a:r>
          </a:p>
        </p:txBody>
      </p:sp>
      <p:sp>
        <p:nvSpPr>
          <p:cNvPr id="50191" name="Text Box 14">
            <a:extLst>
              <a:ext uri="{FF2B5EF4-FFF2-40B4-BE49-F238E27FC236}">
                <a16:creationId xmlns:a16="http://schemas.microsoft.com/office/drawing/2014/main" id="{65D6DE53-9691-4193-87A7-E3BA1BB8FD05}"/>
              </a:ext>
            </a:extLst>
          </p:cNvPr>
          <p:cNvSpPr txBox="1">
            <a:spLocks noChangeArrowheads="1"/>
          </p:cNvSpPr>
          <p:nvPr/>
        </p:nvSpPr>
        <p:spPr bwMode="auto">
          <a:xfrm>
            <a:off x="10271000" y="1809315"/>
            <a:ext cx="1523289" cy="707886"/>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r>
              <a:rPr lang="en-US" sz="2000" b="1" dirty="0">
                <a:solidFill>
                  <a:srgbClr val="482C89"/>
                </a:solidFill>
                <a:latin typeface="+mn-lt"/>
                <a:cs typeface="Arial" charset="0"/>
              </a:rPr>
              <a:t>MOVING FORWARD</a:t>
            </a:r>
          </a:p>
        </p:txBody>
      </p:sp>
      <p:grpSp>
        <p:nvGrpSpPr>
          <p:cNvPr id="2" name="Group 2">
            <a:extLst>
              <a:ext uri="{FF2B5EF4-FFF2-40B4-BE49-F238E27FC236}">
                <a16:creationId xmlns:a16="http://schemas.microsoft.com/office/drawing/2014/main" id="{EE188089-9EC2-4537-8257-8B9A7EB52287}"/>
              </a:ext>
            </a:extLst>
          </p:cNvPr>
          <p:cNvGrpSpPr>
            <a:grpSpLocks/>
          </p:cNvGrpSpPr>
          <p:nvPr/>
        </p:nvGrpSpPr>
        <p:grpSpPr bwMode="auto">
          <a:xfrm>
            <a:off x="1603510" y="1011530"/>
            <a:ext cx="616823" cy="5442521"/>
            <a:chOff x="107504" y="1583655"/>
            <a:chExt cx="504056" cy="4526507"/>
          </a:xfrm>
          <a:solidFill>
            <a:srgbClr val="482C89"/>
          </a:solidFill>
        </p:grpSpPr>
        <p:sp>
          <p:nvSpPr>
            <p:cNvPr id="60440" name="AutoShape 15">
              <a:extLst>
                <a:ext uri="{FF2B5EF4-FFF2-40B4-BE49-F238E27FC236}">
                  <a16:creationId xmlns:a16="http://schemas.microsoft.com/office/drawing/2014/main" id="{24B34D6A-1637-4C22-BE0C-9EF51824A148}"/>
                </a:ext>
              </a:extLst>
            </p:cNvPr>
            <p:cNvSpPr>
              <a:spLocks noChangeArrowheads="1"/>
            </p:cNvSpPr>
            <p:nvPr/>
          </p:nvSpPr>
          <p:spPr bwMode="auto">
            <a:xfrm>
              <a:off x="107504" y="1583655"/>
              <a:ext cx="504056" cy="4509641"/>
            </a:xfrm>
            <a:prstGeom prst="upArrow">
              <a:avLst>
                <a:gd name="adj1" fmla="val 50000"/>
                <a:gd name="adj2" fmla="val 137514"/>
              </a:avLst>
            </a:prstGeom>
            <a:grpFill/>
            <a:ln>
              <a:noFill/>
            </a:ln>
          </p:spPr>
          <p:txBody>
            <a:bodyPr wrap="none" anchor="ctr"/>
            <a:lstStyle/>
            <a:p>
              <a:pPr eaLnBrk="1" hangingPunct="1">
                <a:defRPr/>
              </a:pPr>
              <a:endParaRPr lang="en-ZA" sz="1400">
                <a:solidFill>
                  <a:schemeClr val="bg1"/>
                </a:solidFill>
                <a:cs typeface="Arial" charset="0"/>
              </a:endParaRPr>
            </a:p>
          </p:txBody>
        </p:sp>
        <p:sp>
          <p:nvSpPr>
            <p:cNvPr id="60441" name="Text Box 16">
              <a:extLst>
                <a:ext uri="{FF2B5EF4-FFF2-40B4-BE49-F238E27FC236}">
                  <a16:creationId xmlns:a16="http://schemas.microsoft.com/office/drawing/2014/main" id="{C7A45009-CA21-45A9-BD0E-4DE05AD2E7F1}"/>
                </a:ext>
              </a:extLst>
            </p:cNvPr>
            <p:cNvSpPr txBox="1">
              <a:spLocks noChangeArrowheads="1"/>
            </p:cNvSpPr>
            <p:nvPr/>
          </p:nvSpPr>
          <p:spPr bwMode="auto">
            <a:xfrm rot="16200000">
              <a:off x="-1502975" y="4115336"/>
              <a:ext cx="3712992" cy="276660"/>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defRPr/>
              </a:pPr>
              <a:r>
                <a:rPr lang="en-US" sz="1600" b="1" dirty="0">
                  <a:solidFill>
                    <a:schemeClr val="bg1"/>
                  </a:solidFill>
                  <a:latin typeface="+mn-lt"/>
                  <a:cs typeface="Arial" charset="0"/>
                </a:rPr>
                <a:t>CONFIDENCE LEVELS </a:t>
              </a:r>
            </a:p>
          </p:txBody>
        </p:sp>
      </p:grpSp>
      <p:sp>
        <p:nvSpPr>
          <p:cNvPr id="50195" name="AutoShape 31">
            <a:extLst>
              <a:ext uri="{FF2B5EF4-FFF2-40B4-BE49-F238E27FC236}">
                <a16:creationId xmlns:a16="http://schemas.microsoft.com/office/drawing/2014/main" id="{61124034-0D4E-4759-9AD2-ED24219EF3FA}"/>
              </a:ext>
            </a:extLst>
          </p:cNvPr>
          <p:cNvSpPr>
            <a:spLocks noChangeArrowheads="1"/>
          </p:cNvSpPr>
          <p:nvPr/>
        </p:nvSpPr>
        <p:spPr bwMode="auto">
          <a:xfrm>
            <a:off x="3951204" y="1300222"/>
            <a:ext cx="1284425" cy="485775"/>
          </a:xfrm>
          <a:prstGeom prst="rightArrow">
            <a:avLst>
              <a:gd name="adj1" fmla="val 50000"/>
              <a:gd name="adj2" fmla="val 50245"/>
            </a:avLst>
          </a:prstGeom>
          <a:solidFill>
            <a:srgbClr val="482C89"/>
          </a:solidFill>
          <a:ln>
            <a:noFill/>
          </a:ln>
        </p:spPr>
        <p:txBody>
          <a:bodyPr wrap="none" anchor="ctr"/>
          <a:lstStyle/>
          <a:p>
            <a:pPr eaLnBrk="1" hangingPunct="1">
              <a:defRPr/>
            </a:pPr>
            <a:endParaRPr lang="en-ZA">
              <a:solidFill>
                <a:srgbClr val="482C89"/>
              </a:solidFill>
              <a:cs typeface="Arial" charset="0"/>
            </a:endParaRPr>
          </a:p>
        </p:txBody>
      </p:sp>
      <p:sp>
        <p:nvSpPr>
          <p:cNvPr id="50196" name="AutoShape 32">
            <a:extLst>
              <a:ext uri="{FF2B5EF4-FFF2-40B4-BE49-F238E27FC236}">
                <a16:creationId xmlns:a16="http://schemas.microsoft.com/office/drawing/2014/main" id="{157DE241-D0EE-4BA9-AE19-AC9EC617331F}"/>
              </a:ext>
            </a:extLst>
          </p:cNvPr>
          <p:cNvSpPr>
            <a:spLocks noChangeArrowheads="1"/>
          </p:cNvSpPr>
          <p:nvPr/>
        </p:nvSpPr>
        <p:spPr bwMode="auto">
          <a:xfrm>
            <a:off x="6851538" y="1280612"/>
            <a:ext cx="1284425" cy="485775"/>
          </a:xfrm>
          <a:prstGeom prst="rightArrow">
            <a:avLst>
              <a:gd name="adj1" fmla="val 50000"/>
              <a:gd name="adj2" fmla="val 50245"/>
            </a:avLst>
          </a:prstGeom>
          <a:solidFill>
            <a:srgbClr val="482C89"/>
          </a:solidFill>
          <a:ln>
            <a:noFill/>
          </a:ln>
        </p:spPr>
        <p:txBody>
          <a:bodyPr wrap="none" anchor="ctr"/>
          <a:lstStyle/>
          <a:p>
            <a:pPr eaLnBrk="1" hangingPunct="1">
              <a:defRPr/>
            </a:pPr>
            <a:endParaRPr lang="en-ZA">
              <a:solidFill>
                <a:srgbClr val="482C89"/>
              </a:solidFill>
              <a:cs typeface="Arial" charset="0"/>
            </a:endParaRPr>
          </a:p>
        </p:txBody>
      </p:sp>
      <p:sp>
        <p:nvSpPr>
          <p:cNvPr id="43025" name="AutoShape 33">
            <a:extLst>
              <a:ext uri="{FF2B5EF4-FFF2-40B4-BE49-F238E27FC236}">
                <a16:creationId xmlns:a16="http://schemas.microsoft.com/office/drawing/2014/main" id="{BDECCCAB-C948-429D-A630-1FEA90D98689}"/>
              </a:ext>
            </a:extLst>
          </p:cNvPr>
          <p:cNvSpPr>
            <a:spLocks noChangeArrowheads="1"/>
          </p:cNvSpPr>
          <p:nvPr/>
        </p:nvSpPr>
        <p:spPr bwMode="auto">
          <a:xfrm>
            <a:off x="9849277" y="1260552"/>
            <a:ext cx="1284425" cy="485775"/>
          </a:xfrm>
          <a:prstGeom prst="rightArrow">
            <a:avLst>
              <a:gd name="adj1" fmla="val 50000"/>
              <a:gd name="adj2" fmla="val 50245"/>
            </a:avLst>
          </a:prstGeom>
          <a:solidFill>
            <a:srgbClr val="482C89"/>
          </a:solidFill>
          <a:ln>
            <a:noFill/>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ZA" altLang="en-US" sz="1800">
              <a:solidFill>
                <a:schemeClr val="bg1"/>
              </a:solidFill>
              <a:latin typeface="+mn-lt"/>
              <a:cs typeface="Arial" panose="020B0604020202020204" pitchFamily="34" charset="0"/>
            </a:endParaRPr>
          </a:p>
        </p:txBody>
      </p:sp>
      <p:sp>
        <p:nvSpPr>
          <p:cNvPr id="43026" name="Rectangle 34">
            <a:extLst>
              <a:ext uri="{FF2B5EF4-FFF2-40B4-BE49-F238E27FC236}">
                <a16:creationId xmlns:a16="http://schemas.microsoft.com/office/drawing/2014/main" id="{83D06067-66C1-4359-B720-1B135AB5977E}"/>
              </a:ext>
            </a:extLst>
          </p:cNvPr>
          <p:cNvSpPr>
            <a:spLocks noChangeArrowheads="1"/>
          </p:cNvSpPr>
          <p:nvPr/>
        </p:nvSpPr>
        <p:spPr bwMode="auto">
          <a:xfrm rot="16200000">
            <a:off x="-2744651" y="3484408"/>
            <a:ext cx="6105708"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950913">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950913">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950913">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950913">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950913">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9509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9509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9509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9509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solidFill>
                  <a:schemeClr val="bg1"/>
                </a:solidFill>
                <a:latin typeface="+mn-lt"/>
                <a:cs typeface="Arial" panose="020B0604020202020204" pitchFamily="34" charset="0"/>
              </a:rPr>
              <a:t>* Inspired by  Elisabeth Kubler Ross Stages of Grief</a:t>
            </a:r>
          </a:p>
        </p:txBody>
      </p:sp>
      <p:pic>
        <p:nvPicPr>
          <p:cNvPr id="2050" name="Picture 2" descr="PM Life — performance review season | Wtf face, Shocked emoji, Emoji faces">
            <a:extLst>
              <a:ext uri="{FF2B5EF4-FFF2-40B4-BE49-F238E27FC236}">
                <a16:creationId xmlns:a16="http://schemas.microsoft.com/office/drawing/2014/main" id="{8B72D325-51AE-304E-9C65-6E9D2914BCA3}"/>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415640" y="3690110"/>
            <a:ext cx="762784" cy="76278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Emoticon making deny sign | Emoticones para whatsapp gratis, Emojis para  whatsapp, Emoticones emoji">
            <a:extLst>
              <a:ext uri="{FF2B5EF4-FFF2-40B4-BE49-F238E27FC236}">
                <a16:creationId xmlns:a16="http://schemas.microsoft.com/office/drawing/2014/main" id="{2BB93FC3-AFD9-D949-98B5-3FD2BC9E325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58274" y="2628545"/>
            <a:ext cx="976312" cy="68379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ar U0026amp Motorbike Stickers Grinning Face With Smiling Eyes - Grimace  Emoji Transparent Background Png,Emoji Eyes Png - free transparent png  images - pngaaa.com">
            <a:extLst>
              <a:ext uri="{FF2B5EF4-FFF2-40B4-BE49-F238E27FC236}">
                <a16:creationId xmlns:a16="http://schemas.microsoft.com/office/drawing/2014/main" id="{97BD9308-447E-D749-BFB5-78C09BC5EFA3}"/>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3711050" y="4736386"/>
            <a:ext cx="701607" cy="712178"/>
          </a:xfrm>
          <a:prstGeom prst="ellipse">
            <a:avLst/>
          </a:prstGeom>
          <a:solidFill>
            <a:srgbClr val="3E0099"/>
          </a:solidFill>
        </p:spPr>
      </p:pic>
      <p:pic>
        <p:nvPicPr>
          <p:cNvPr id="2064" name="Picture 16" descr="Pin on Kindergarten Classroom">
            <a:extLst>
              <a:ext uri="{FF2B5EF4-FFF2-40B4-BE49-F238E27FC236}">
                <a16:creationId xmlns:a16="http://schemas.microsoft.com/office/drawing/2014/main" id="{FEDE2270-18AE-5B44-831D-7B4C603ADE04}"/>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880584" y="5421078"/>
            <a:ext cx="764394" cy="764394"/>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appiness Emoji Images, Stock Photos &amp;amp; Vectors | Shutterstock">
            <a:extLst>
              <a:ext uri="{FF2B5EF4-FFF2-40B4-BE49-F238E27FC236}">
                <a16:creationId xmlns:a16="http://schemas.microsoft.com/office/drawing/2014/main" id="{C3CB40CD-17D5-284E-A95A-D57CFCA5FB15}"/>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761938" y="1073273"/>
            <a:ext cx="764394" cy="767451"/>
          </a:xfrm>
          <a:prstGeom prst="ellipse">
            <a:avLst/>
          </a:prstGeom>
          <a:noFill/>
          <a:extLst>
            <a:ext uri="{909E8E84-426E-40DD-AFC4-6F175D3DCCD1}">
              <a14:hiddenFill xmlns:a14="http://schemas.microsoft.com/office/drawing/2010/main">
                <a:solidFill>
                  <a:srgbClr val="FFFFFF"/>
                </a:solidFill>
              </a14:hiddenFill>
            </a:ext>
          </a:extLst>
        </p:spPr>
      </p:pic>
      <p:pic>
        <p:nvPicPr>
          <p:cNvPr id="32" name="Picture 16" descr="Pin on Kindergarten Classroom">
            <a:extLst>
              <a:ext uri="{FF2B5EF4-FFF2-40B4-BE49-F238E27FC236}">
                <a16:creationId xmlns:a16="http://schemas.microsoft.com/office/drawing/2014/main" id="{E07E5639-6C29-DB40-83F9-9C0C4D2608A2}"/>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5730148" y="5448564"/>
            <a:ext cx="764394" cy="76439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Using Emojis in Work Emails Makes You Look More Professional? | 951 WAYV">
            <a:extLst>
              <a:ext uri="{FF2B5EF4-FFF2-40B4-BE49-F238E27FC236}">
                <a16:creationId xmlns:a16="http://schemas.microsoft.com/office/drawing/2014/main" id="{38D3A661-554B-F94E-85B8-9DA900C67031}"/>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10000" b="90000" l="10000" r="90000">
                        <a14:foregroundMark x1="33582" y1="26378" x2="42600" y2="21800"/>
                        <a14:foregroundMark x1="42600" y1="21800" x2="50600" y2="20700"/>
                        <a14:foregroundMark x1="50600" y1="20700" x2="64112" y2="23212"/>
                        <a14:foregroundMark x1="68862" y1="25658" x2="72682" y2="28611"/>
                        <a14:foregroundMark x1="80513" y1="42415" x2="79553" y2="62345"/>
                        <a14:foregroundMark x1="71383" y1="74040" x2="63900" y2="76000"/>
                        <a14:foregroundMark x1="63900" y1="76000" x2="57306" y2="80710"/>
                        <a14:foregroundMark x1="45376" y1="81904" x2="35968" y2="81816"/>
                        <a14:foregroundMark x1="27211" y1="68907" x2="24900" y2="47200"/>
                        <a14:foregroundMark x1="24900" y1="47200" x2="28159" y2="31721"/>
                        <a14:foregroundMark x1="72200" y1="28800" x2="79900" y2="40100"/>
                        <a14:foregroundMark x1="63300" y1="22900" x2="68800" y2="26200"/>
                        <a14:foregroundMark x1="71200" y1="73800" x2="80100" y2="62000"/>
                        <a14:foregroundMark x1="30100" y1="79400" x2="35000" y2="82300"/>
                        <a14:backgroundMark x1="27300" y1="31600" x2="32400" y2="26800"/>
                        <a14:backgroundMark x1="32400" y1="26800" x2="29200" y2="28400"/>
                        <a14:backgroundMark x1="30100" y1="27100" x2="28800" y2="29000"/>
                        <a14:backgroundMark x1="30100" y1="27400" x2="28600" y2="29300"/>
                        <a14:backgroundMark x1="31700" y1="27400" x2="33800" y2="25900"/>
                        <a14:backgroundMark x1="26600" y1="69600" x2="27000" y2="70300"/>
                        <a14:backgroundMark x1="26600" y1="69300" x2="27200" y2="70100"/>
                        <a14:backgroundMark x1="26600" y1="69100" x2="28900" y2="75700"/>
                        <a14:backgroundMark x1="28900" y1="75700" x2="26900" y2="72000"/>
                        <a14:backgroundMark x1="28000" y1="75900" x2="29100" y2="79600"/>
                        <a14:backgroundMark x1="28200" y1="76100" x2="29900" y2="79300"/>
                        <a14:backgroundMark x1="26700" y1="69100" x2="26700" y2="69100"/>
                        <a14:backgroundMark x1="34523" y1="82794" x2="35000" y2="83200"/>
                        <a14:backgroundMark x1="29600" y1="78600" x2="30298" y2="79195"/>
                        <a14:backgroundMark x1="35000" y1="83200" x2="42400" y2="83300"/>
                        <a14:backgroundMark x1="42400" y1="83300" x2="54954" y2="81655"/>
                        <a14:backgroundMark x1="58000" y1="82900" x2="47600" y2="82000"/>
                        <a14:backgroundMark x1="47600" y1="82200" x2="46300" y2="82900"/>
                        <a14:backgroundMark x1="72400" y1="73600" x2="77000" y2="68000"/>
                        <a14:backgroundMark x1="77000" y1="68000" x2="72700" y2="73900"/>
                        <a14:backgroundMark x1="72700" y1="73900" x2="72000" y2="74500"/>
                        <a14:backgroundMark x1="77900" y1="70000" x2="80200" y2="63300"/>
                        <a14:backgroundMark x1="80200" y1="63300" x2="79300" y2="65900"/>
                        <a14:backgroundMark x1="77900" y1="69000" x2="79100" y2="67400"/>
                        <a14:backgroundMark x1="80397" y1="39803" x2="81700" y2="41700"/>
                        <a14:backgroundMark x1="75000" y1="29900" x2="77200" y2="32500"/>
                        <a14:backgroundMark x1="76400" y1="31300" x2="78900" y2="33300"/>
                        <a14:backgroundMark x1="57700" y1="81300" x2="56400" y2="81400"/>
                      </a14:backgroundRemoval>
                    </a14:imgEffect>
                  </a14:imgLayer>
                </a14:imgProps>
              </a:ext>
              <a:ext uri="{28A0092B-C50C-407E-A947-70E740481C1C}">
                <a14:useLocalDpi xmlns:a14="http://schemas.microsoft.com/office/drawing/2010/main"/>
              </a:ext>
            </a:extLst>
          </a:blip>
          <a:srcRect/>
          <a:stretch>
            <a:fillRect/>
          </a:stretch>
        </p:blipFill>
        <p:spPr bwMode="auto">
          <a:xfrm>
            <a:off x="7985945" y="4418019"/>
            <a:ext cx="1169093" cy="1169093"/>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New Iphone Emoticons Coming In Ios - Monocle Emoji - Free Transparent PNG  Clipart Images Download">
            <a:extLst>
              <a:ext uri="{FF2B5EF4-FFF2-40B4-BE49-F238E27FC236}">
                <a16:creationId xmlns:a16="http://schemas.microsoft.com/office/drawing/2014/main" id="{BE897C22-A1CD-F24C-9D84-C66BAC46FF3D}"/>
              </a:ext>
            </a:extLst>
          </p:cNvPr>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5096" b="91083" l="7000" r="96000">
                        <a14:foregroundMark x1="7976" y1="65112" x2="3333" y2="45541"/>
                        <a14:foregroundMark x1="3333" y1="45541" x2="12667" y2="21656"/>
                        <a14:foregroundMark x1="33555" y1="7445" x2="34667" y2="6688"/>
                        <a14:foregroundMark x1="12667" y1="21656" x2="26387" y2="12321"/>
                        <a14:foregroundMark x1="34667" y1="6688" x2="49000" y2="3822"/>
                        <a14:foregroundMark x1="49000" y1="3822" x2="60228" y2="4922"/>
                        <a14:foregroundMark x1="64916" y1="6451" x2="74333" y2="10828"/>
                        <a14:foregroundMark x1="74333" y1="10828" x2="92333" y2="30573"/>
                        <a14:foregroundMark x1="92333" y1="30573" x2="95333" y2="42675"/>
                        <a14:foregroundMark x1="91159" y1="64208" x2="90333" y2="68471"/>
                        <a14:foregroundMark x1="95333" y1="42675" x2="93458" y2="52349"/>
                        <a14:foregroundMark x1="85243" y1="75986" x2="84465" y2="77135"/>
                        <a14:foregroundMark x1="90333" y1="68471" x2="85297" y2="75907"/>
                        <a14:foregroundMark x1="88625" y1="86628" x2="90333" y2="88854"/>
                        <a14:foregroundMark x1="86077" y1="76967" x2="86000" y2="76752"/>
                        <a14:foregroundMark x1="90333" y1="88854" x2="89441" y2="86361"/>
                        <a14:foregroundMark x1="79601" y1="81468" x2="74333" y2="85350"/>
                        <a14:foregroundMark x1="85645" y1="77014" x2="85072" y2="77436"/>
                        <a14:foregroundMark x1="86000" y1="76752" x2="85710" y2="76966"/>
                        <a14:foregroundMark x1="74333" y1="85350" x2="52046" y2="91063"/>
                        <a14:foregroundMark x1="33918" y1="6794" x2="57333" y2="5096"/>
                        <a14:foregroundMark x1="64202" y1="7439" x2="66667" y2="8280"/>
                        <a14:foregroundMark x1="57333" y1="5096" x2="59554" y2="5854"/>
                        <a14:foregroundMark x1="52667" y1="21975" x2="65667" y2="20382"/>
                        <a14:foregroundMark x1="65667" y1="20382" x2="73333" y2="23885"/>
                        <a14:foregroundMark x1="92333" y1="31210" x2="95601" y2="52785"/>
                        <a14:foregroundMark x1="92902" y1="64562" x2="92333" y2="66242"/>
                        <a14:foregroundMark x1="57667" y1="5414" x2="65667" y2="7006"/>
                        <a14:foregroundMark x1="7000" y1="64331" x2="23333" y2="82484"/>
                        <a14:foregroundMark x1="23333" y1="82484" x2="23667" y2="82803"/>
                        <a14:foregroundMark x1="34667" y1="90127" x2="51333" y2="91083"/>
                        <a14:foregroundMark x1="86000" y1="74522" x2="80333" y2="80892"/>
                        <a14:foregroundMark x1="94667" y1="51592" x2="91667" y2="66879"/>
                        <a14:foregroundMark x1="92333" y1="63057" x2="91000" y2="66561"/>
                        <a14:backgroundMark x1="29000" y1="7643" x2="34333" y2="6051"/>
                        <a14:backgroundMark x1="10667" y1="22930" x2="13000" y2="20701"/>
                        <a14:backgroundMark x1="22406" y1="83748" x2="23000" y2="84395"/>
                        <a14:backgroundMark x1="23000" y1="84395" x2="34667" y2="89809"/>
                        <a14:backgroundMark x1="50728" y1="91957" x2="51333" y2="92038"/>
                        <a14:backgroundMark x1="34667" y1="89809" x2="34869" y2="89836"/>
                        <a14:backgroundMark x1="80333" y1="81529" x2="80725" y2="81155"/>
                        <a14:backgroundMark x1="86097" y1="82743" x2="87667" y2="86943"/>
                      </a14:backgroundRemoval>
                    </a14:imgEffect>
                  </a14:imgLayer>
                </a14:imgProps>
              </a:ext>
              <a:ext uri="{28A0092B-C50C-407E-A947-70E740481C1C}">
                <a14:useLocalDpi xmlns:a14="http://schemas.microsoft.com/office/drawing/2010/main"/>
              </a:ext>
            </a:extLst>
          </a:blip>
          <a:srcRect/>
          <a:stretch>
            <a:fillRect/>
          </a:stretch>
        </p:blipFill>
        <p:spPr bwMode="auto">
          <a:xfrm>
            <a:off x="8579140" y="3157340"/>
            <a:ext cx="740128" cy="774667"/>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Download Sunglasses Emoji | Emoji Island">
            <a:extLst>
              <a:ext uri="{FF2B5EF4-FFF2-40B4-BE49-F238E27FC236}">
                <a16:creationId xmlns:a16="http://schemas.microsoft.com/office/drawing/2014/main" id="{FB1B769B-2AE7-294A-A06A-7E7155DAF058}"/>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10622198" y="2511947"/>
            <a:ext cx="738809" cy="738809"/>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2">
            <a:extLst>
              <a:ext uri="{FF2B5EF4-FFF2-40B4-BE49-F238E27FC236}">
                <a16:creationId xmlns:a16="http://schemas.microsoft.com/office/drawing/2014/main" id="{2ADC1ED4-017F-E34E-9CC7-7CAAEBF6F9FA}"/>
              </a:ext>
            </a:extLst>
          </p:cNvPr>
          <p:cNvGrpSpPr>
            <a:grpSpLocks/>
          </p:cNvGrpSpPr>
          <p:nvPr/>
        </p:nvGrpSpPr>
        <p:grpSpPr bwMode="auto">
          <a:xfrm rot="5400000">
            <a:off x="6399139" y="1439559"/>
            <a:ext cx="616823" cy="9910972"/>
            <a:chOff x="107504" y="1583655"/>
            <a:chExt cx="504056" cy="4509641"/>
          </a:xfrm>
          <a:solidFill>
            <a:srgbClr val="482C89"/>
          </a:solidFill>
        </p:grpSpPr>
        <p:sp>
          <p:nvSpPr>
            <p:cNvPr id="46" name="AutoShape 15">
              <a:extLst>
                <a:ext uri="{FF2B5EF4-FFF2-40B4-BE49-F238E27FC236}">
                  <a16:creationId xmlns:a16="http://schemas.microsoft.com/office/drawing/2014/main" id="{68E13482-4F96-3E40-A4D4-D87FA8745883}"/>
                </a:ext>
              </a:extLst>
            </p:cNvPr>
            <p:cNvSpPr>
              <a:spLocks noChangeArrowheads="1"/>
            </p:cNvSpPr>
            <p:nvPr/>
          </p:nvSpPr>
          <p:spPr bwMode="auto">
            <a:xfrm>
              <a:off x="107504" y="1583655"/>
              <a:ext cx="504056" cy="4509641"/>
            </a:xfrm>
            <a:prstGeom prst="upArrow">
              <a:avLst>
                <a:gd name="adj1" fmla="val 50000"/>
                <a:gd name="adj2" fmla="val 137514"/>
              </a:avLst>
            </a:prstGeom>
            <a:grpFill/>
            <a:ln>
              <a:noFill/>
            </a:ln>
          </p:spPr>
          <p:txBody>
            <a:bodyPr wrap="none" anchor="ctr"/>
            <a:lstStyle/>
            <a:p>
              <a:pPr eaLnBrk="1" hangingPunct="1">
                <a:defRPr/>
              </a:pPr>
              <a:endParaRPr lang="en-ZA" sz="1400">
                <a:solidFill>
                  <a:schemeClr val="bg1"/>
                </a:solidFill>
                <a:cs typeface="Arial" charset="0"/>
              </a:endParaRPr>
            </a:p>
          </p:txBody>
        </p:sp>
        <p:sp>
          <p:nvSpPr>
            <p:cNvPr id="47" name="Text Box 16">
              <a:extLst>
                <a:ext uri="{FF2B5EF4-FFF2-40B4-BE49-F238E27FC236}">
                  <a16:creationId xmlns:a16="http://schemas.microsoft.com/office/drawing/2014/main" id="{FA51CC40-BDC7-0A44-9142-2F6E736A2537}"/>
                </a:ext>
              </a:extLst>
            </p:cNvPr>
            <p:cNvSpPr txBox="1">
              <a:spLocks noChangeArrowheads="1"/>
            </p:cNvSpPr>
            <p:nvPr/>
          </p:nvSpPr>
          <p:spPr bwMode="auto">
            <a:xfrm rot="16200000">
              <a:off x="-637119" y="3854985"/>
              <a:ext cx="2005012" cy="276660"/>
            </a:xfrm>
            <a:prstGeom prst="rect">
              <a:avLst/>
            </a:prstGeom>
            <a:noFill/>
            <a:ln>
              <a:noFill/>
            </a:ln>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defRPr/>
              </a:pPr>
              <a:r>
                <a:rPr lang="en-US" sz="1600" b="1" dirty="0">
                  <a:solidFill>
                    <a:schemeClr val="bg1"/>
                  </a:solidFill>
                  <a:latin typeface="+mn-lt"/>
                  <a:cs typeface="Arial" charset="0"/>
                </a:rPr>
                <a:t>TIME</a:t>
              </a:r>
            </a:p>
          </p:txBody>
        </p:sp>
      </p:grpSp>
      <p:pic>
        <p:nvPicPr>
          <p:cNvPr id="12" name="Graphic 11" descr="Lightbulb and gear with solid fill">
            <a:extLst>
              <a:ext uri="{FF2B5EF4-FFF2-40B4-BE49-F238E27FC236}">
                <a16:creationId xmlns:a16="http://schemas.microsoft.com/office/drawing/2014/main" id="{6535D70C-3495-BA4B-844D-00259519691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96458" y="3030405"/>
            <a:ext cx="914400" cy="914400"/>
          </a:xfrm>
          <a:prstGeom prst="rect">
            <a:avLst/>
          </a:prstGeom>
        </p:spPr>
      </p:pic>
    </p:spTree>
    <p:custDataLst>
      <p:tags r:id="rId1"/>
    </p:custDataLst>
    <p:extLst>
      <p:ext uri="{BB962C8B-B14F-4D97-AF65-F5344CB8AC3E}">
        <p14:creationId xmlns:p14="http://schemas.microsoft.com/office/powerpoint/2010/main" val="34075293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0185"/>
                                        </p:tgtEl>
                                        <p:attrNameLst>
                                          <p:attrName>style.visibility</p:attrName>
                                        </p:attrNameLst>
                                      </p:cBhvr>
                                      <p:to>
                                        <p:strVal val="visible"/>
                                      </p:to>
                                    </p:set>
                                    <p:anim calcmode="lin" valueType="num">
                                      <p:cBhvr>
                                        <p:cTn id="7" dur="500" fill="hold"/>
                                        <p:tgtEl>
                                          <p:spTgt spid="50185"/>
                                        </p:tgtEl>
                                        <p:attrNameLst>
                                          <p:attrName>ppt_w</p:attrName>
                                        </p:attrNameLst>
                                      </p:cBhvr>
                                      <p:tavLst>
                                        <p:tav tm="0">
                                          <p:val>
                                            <p:fltVal val="0"/>
                                          </p:val>
                                        </p:tav>
                                        <p:tav tm="100000">
                                          <p:val>
                                            <p:strVal val="#ppt_w"/>
                                          </p:val>
                                        </p:tav>
                                      </p:tavLst>
                                    </p:anim>
                                    <p:anim calcmode="lin" valueType="num">
                                      <p:cBhvr>
                                        <p:cTn id="8" dur="500" fill="hold"/>
                                        <p:tgtEl>
                                          <p:spTgt spid="50185"/>
                                        </p:tgtEl>
                                        <p:attrNameLst>
                                          <p:attrName>ppt_h</p:attrName>
                                        </p:attrNameLst>
                                      </p:cBhvr>
                                      <p:tavLst>
                                        <p:tav tm="0">
                                          <p:val>
                                            <p:fltVal val="0"/>
                                          </p:val>
                                        </p:tav>
                                        <p:tav tm="100000">
                                          <p:val>
                                            <p:strVal val="#ppt_h"/>
                                          </p:val>
                                        </p:tav>
                                      </p:tavLst>
                                    </p:anim>
                                    <p:animEffect transition="in" filter="fade">
                                      <p:cBhvr>
                                        <p:cTn id="9" dur="500"/>
                                        <p:tgtEl>
                                          <p:spTgt spid="50185"/>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0186"/>
                                        </p:tgtEl>
                                        <p:attrNameLst>
                                          <p:attrName>style.visibility</p:attrName>
                                        </p:attrNameLst>
                                      </p:cBhvr>
                                      <p:to>
                                        <p:strVal val="visible"/>
                                      </p:to>
                                    </p:set>
                                    <p:anim calcmode="lin" valueType="num">
                                      <p:cBhvr>
                                        <p:cTn id="19" dur="500" fill="hold"/>
                                        <p:tgtEl>
                                          <p:spTgt spid="50186"/>
                                        </p:tgtEl>
                                        <p:attrNameLst>
                                          <p:attrName>ppt_w</p:attrName>
                                        </p:attrNameLst>
                                      </p:cBhvr>
                                      <p:tavLst>
                                        <p:tav tm="0">
                                          <p:val>
                                            <p:fltVal val="0"/>
                                          </p:val>
                                        </p:tav>
                                        <p:tav tm="100000">
                                          <p:val>
                                            <p:strVal val="#ppt_w"/>
                                          </p:val>
                                        </p:tav>
                                      </p:tavLst>
                                    </p:anim>
                                    <p:anim calcmode="lin" valueType="num">
                                      <p:cBhvr>
                                        <p:cTn id="20" dur="500" fill="hold"/>
                                        <p:tgtEl>
                                          <p:spTgt spid="50186"/>
                                        </p:tgtEl>
                                        <p:attrNameLst>
                                          <p:attrName>ppt_h</p:attrName>
                                        </p:attrNameLst>
                                      </p:cBhvr>
                                      <p:tavLst>
                                        <p:tav tm="0">
                                          <p:val>
                                            <p:fltVal val="0"/>
                                          </p:val>
                                        </p:tav>
                                        <p:tav tm="100000">
                                          <p:val>
                                            <p:strVal val="#ppt_h"/>
                                          </p:val>
                                        </p:tav>
                                      </p:tavLst>
                                    </p:anim>
                                    <p:animEffect transition="in" filter="fade">
                                      <p:cBhvr>
                                        <p:cTn id="21" dur="500"/>
                                        <p:tgtEl>
                                          <p:spTgt spid="50186"/>
                                        </p:tgtEl>
                                      </p:cBhvr>
                                    </p:animEffect>
                                  </p:childTnLst>
                                </p:cTn>
                              </p:par>
                              <p:par>
                                <p:cTn id="22" presetID="53" presetClass="entr" presetSubtype="16" fill="hold" nodeType="withEffect">
                                  <p:stCondLst>
                                    <p:cond delay="0"/>
                                  </p:stCondLst>
                                  <p:childTnLst>
                                    <p:set>
                                      <p:cBhvr>
                                        <p:cTn id="23" dur="1" fill="hold">
                                          <p:stCondLst>
                                            <p:cond delay="0"/>
                                          </p:stCondLst>
                                        </p:cTn>
                                        <p:tgtEl>
                                          <p:spTgt spid="2060"/>
                                        </p:tgtEl>
                                        <p:attrNameLst>
                                          <p:attrName>style.visibility</p:attrName>
                                        </p:attrNameLst>
                                      </p:cBhvr>
                                      <p:to>
                                        <p:strVal val="visible"/>
                                      </p:to>
                                    </p:set>
                                    <p:anim calcmode="lin" valueType="num">
                                      <p:cBhvr>
                                        <p:cTn id="24" dur="500" fill="hold"/>
                                        <p:tgtEl>
                                          <p:spTgt spid="2060"/>
                                        </p:tgtEl>
                                        <p:attrNameLst>
                                          <p:attrName>ppt_w</p:attrName>
                                        </p:attrNameLst>
                                      </p:cBhvr>
                                      <p:tavLst>
                                        <p:tav tm="0">
                                          <p:val>
                                            <p:fltVal val="0"/>
                                          </p:val>
                                        </p:tav>
                                        <p:tav tm="100000">
                                          <p:val>
                                            <p:strVal val="#ppt_w"/>
                                          </p:val>
                                        </p:tav>
                                      </p:tavLst>
                                    </p:anim>
                                    <p:anim calcmode="lin" valueType="num">
                                      <p:cBhvr>
                                        <p:cTn id="25" dur="500" fill="hold"/>
                                        <p:tgtEl>
                                          <p:spTgt spid="2060"/>
                                        </p:tgtEl>
                                        <p:attrNameLst>
                                          <p:attrName>ppt_h</p:attrName>
                                        </p:attrNameLst>
                                      </p:cBhvr>
                                      <p:tavLst>
                                        <p:tav tm="0">
                                          <p:val>
                                            <p:fltVal val="0"/>
                                          </p:val>
                                        </p:tav>
                                        <p:tav tm="100000">
                                          <p:val>
                                            <p:strVal val="#ppt_h"/>
                                          </p:val>
                                        </p:tav>
                                      </p:tavLst>
                                    </p:anim>
                                    <p:animEffect transition="in" filter="fade">
                                      <p:cBhvr>
                                        <p:cTn id="26" dur="500"/>
                                        <p:tgtEl>
                                          <p:spTgt spid="206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0187"/>
                                        </p:tgtEl>
                                        <p:attrNameLst>
                                          <p:attrName>style.visibility</p:attrName>
                                        </p:attrNameLst>
                                      </p:cBhvr>
                                      <p:to>
                                        <p:strVal val="visible"/>
                                      </p:to>
                                    </p:set>
                                    <p:anim calcmode="lin" valueType="num">
                                      <p:cBhvr>
                                        <p:cTn id="31" dur="500" fill="hold"/>
                                        <p:tgtEl>
                                          <p:spTgt spid="50187"/>
                                        </p:tgtEl>
                                        <p:attrNameLst>
                                          <p:attrName>ppt_w</p:attrName>
                                        </p:attrNameLst>
                                      </p:cBhvr>
                                      <p:tavLst>
                                        <p:tav tm="0">
                                          <p:val>
                                            <p:fltVal val="0"/>
                                          </p:val>
                                        </p:tav>
                                        <p:tav tm="100000">
                                          <p:val>
                                            <p:strVal val="#ppt_w"/>
                                          </p:val>
                                        </p:tav>
                                      </p:tavLst>
                                    </p:anim>
                                    <p:anim calcmode="lin" valueType="num">
                                      <p:cBhvr>
                                        <p:cTn id="32" dur="500" fill="hold"/>
                                        <p:tgtEl>
                                          <p:spTgt spid="50187"/>
                                        </p:tgtEl>
                                        <p:attrNameLst>
                                          <p:attrName>ppt_h</p:attrName>
                                        </p:attrNameLst>
                                      </p:cBhvr>
                                      <p:tavLst>
                                        <p:tav tm="0">
                                          <p:val>
                                            <p:fltVal val="0"/>
                                          </p:val>
                                        </p:tav>
                                        <p:tav tm="100000">
                                          <p:val>
                                            <p:strVal val="#ppt_h"/>
                                          </p:val>
                                        </p:tav>
                                      </p:tavLst>
                                    </p:anim>
                                    <p:animEffect transition="in" filter="fade">
                                      <p:cBhvr>
                                        <p:cTn id="33" dur="500"/>
                                        <p:tgtEl>
                                          <p:spTgt spid="50187"/>
                                        </p:tgtEl>
                                      </p:cBhvr>
                                    </p:animEffect>
                                  </p:childTnLst>
                                </p:cTn>
                              </p:par>
                              <p:par>
                                <p:cTn id="34" presetID="53" presetClass="entr" presetSubtype="16" fill="hold" nodeType="withEffect">
                                  <p:stCondLst>
                                    <p:cond delay="0"/>
                                  </p:stCondLst>
                                  <p:childTnLst>
                                    <p:set>
                                      <p:cBhvr>
                                        <p:cTn id="35" dur="1" fill="hold">
                                          <p:stCondLst>
                                            <p:cond delay="0"/>
                                          </p:stCondLst>
                                        </p:cTn>
                                        <p:tgtEl>
                                          <p:spTgt spid="2062"/>
                                        </p:tgtEl>
                                        <p:attrNameLst>
                                          <p:attrName>style.visibility</p:attrName>
                                        </p:attrNameLst>
                                      </p:cBhvr>
                                      <p:to>
                                        <p:strVal val="visible"/>
                                      </p:to>
                                    </p:set>
                                    <p:anim calcmode="lin" valueType="num">
                                      <p:cBhvr>
                                        <p:cTn id="36" dur="500" fill="hold"/>
                                        <p:tgtEl>
                                          <p:spTgt spid="2062"/>
                                        </p:tgtEl>
                                        <p:attrNameLst>
                                          <p:attrName>ppt_w</p:attrName>
                                        </p:attrNameLst>
                                      </p:cBhvr>
                                      <p:tavLst>
                                        <p:tav tm="0">
                                          <p:val>
                                            <p:fltVal val="0"/>
                                          </p:val>
                                        </p:tav>
                                        <p:tav tm="100000">
                                          <p:val>
                                            <p:strVal val="#ppt_w"/>
                                          </p:val>
                                        </p:tav>
                                      </p:tavLst>
                                    </p:anim>
                                    <p:anim calcmode="lin" valueType="num">
                                      <p:cBhvr>
                                        <p:cTn id="37" dur="500" fill="hold"/>
                                        <p:tgtEl>
                                          <p:spTgt spid="2062"/>
                                        </p:tgtEl>
                                        <p:attrNameLst>
                                          <p:attrName>ppt_h</p:attrName>
                                        </p:attrNameLst>
                                      </p:cBhvr>
                                      <p:tavLst>
                                        <p:tav tm="0">
                                          <p:val>
                                            <p:fltVal val="0"/>
                                          </p:val>
                                        </p:tav>
                                        <p:tav tm="100000">
                                          <p:val>
                                            <p:strVal val="#ppt_h"/>
                                          </p:val>
                                        </p:tav>
                                      </p:tavLst>
                                    </p:anim>
                                    <p:animEffect transition="in" filter="fade">
                                      <p:cBhvr>
                                        <p:cTn id="38" dur="500"/>
                                        <p:tgtEl>
                                          <p:spTgt spid="206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0188"/>
                                        </p:tgtEl>
                                        <p:attrNameLst>
                                          <p:attrName>style.visibility</p:attrName>
                                        </p:attrNameLst>
                                      </p:cBhvr>
                                      <p:to>
                                        <p:strVal val="visible"/>
                                      </p:to>
                                    </p:set>
                                    <p:anim calcmode="lin" valueType="num">
                                      <p:cBhvr>
                                        <p:cTn id="43" dur="500" fill="hold"/>
                                        <p:tgtEl>
                                          <p:spTgt spid="50188"/>
                                        </p:tgtEl>
                                        <p:attrNameLst>
                                          <p:attrName>ppt_w</p:attrName>
                                        </p:attrNameLst>
                                      </p:cBhvr>
                                      <p:tavLst>
                                        <p:tav tm="0">
                                          <p:val>
                                            <p:fltVal val="0"/>
                                          </p:val>
                                        </p:tav>
                                        <p:tav tm="100000">
                                          <p:val>
                                            <p:strVal val="#ppt_w"/>
                                          </p:val>
                                        </p:tav>
                                      </p:tavLst>
                                    </p:anim>
                                    <p:anim calcmode="lin" valueType="num">
                                      <p:cBhvr>
                                        <p:cTn id="44" dur="500" fill="hold"/>
                                        <p:tgtEl>
                                          <p:spTgt spid="50188"/>
                                        </p:tgtEl>
                                        <p:attrNameLst>
                                          <p:attrName>ppt_h</p:attrName>
                                        </p:attrNameLst>
                                      </p:cBhvr>
                                      <p:tavLst>
                                        <p:tav tm="0">
                                          <p:val>
                                            <p:fltVal val="0"/>
                                          </p:val>
                                        </p:tav>
                                        <p:tav tm="100000">
                                          <p:val>
                                            <p:strVal val="#ppt_h"/>
                                          </p:val>
                                        </p:tav>
                                      </p:tavLst>
                                    </p:anim>
                                    <p:animEffect transition="in" filter="fade">
                                      <p:cBhvr>
                                        <p:cTn id="45" dur="500"/>
                                        <p:tgtEl>
                                          <p:spTgt spid="50188"/>
                                        </p:tgtEl>
                                      </p:cBhvr>
                                    </p:animEffect>
                                  </p:childTnLst>
                                </p:cTn>
                              </p:par>
                              <p:par>
                                <p:cTn id="46" presetID="53" presetClass="entr" presetSubtype="16"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500" fill="hold"/>
                                        <p:tgtEl>
                                          <p:spTgt spid="32"/>
                                        </p:tgtEl>
                                        <p:attrNameLst>
                                          <p:attrName>ppt_w</p:attrName>
                                        </p:attrNameLst>
                                      </p:cBhvr>
                                      <p:tavLst>
                                        <p:tav tm="0">
                                          <p:val>
                                            <p:fltVal val="0"/>
                                          </p:val>
                                        </p:tav>
                                        <p:tav tm="100000">
                                          <p:val>
                                            <p:strVal val="#ppt_w"/>
                                          </p:val>
                                        </p:tav>
                                      </p:tavLst>
                                    </p:anim>
                                    <p:anim calcmode="lin" valueType="num">
                                      <p:cBhvr>
                                        <p:cTn id="49" dur="500" fill="hold"/>
                                        <p:tgtEl>
                                          <p:spTgt spid="32"/>
                                        </p:tgtEl>
                                        <p:attrNameLst>
                                          <p:attrName>ppt_h</p:attrName>
                                        </p:attrNameLst>
                                      </p:cBhvr>
                                      <p:tavLst>
                                        <p:tav tm="0">
                                          <p:val>
                                            <p:fltVal val="0"/>
                                          </p:val>
                                        </p:tav>
                                        <p:tav tm="100000">
                                          <p:val>
                                            <p:strVal val="#ppt_h"/>
                                          </p:val>
                                        </p:tav>
                                      </p:tavLst>
                                    </p:anim>
                                    <p:animEffect transition="in" filter="fade">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068"/>
                                        </p:tgtEl>
                                        <p:attrNameLst>
                                          <p:attrName>style.visibility</p:attrName>
                                        </p:attrNameLst>
                                      </p:cBhvr>
                                      <p:to>
                                        <p:strVal val="visible"/>
                                      </p:to>
                                    </p:set>
                                    <p:anim calcmode="lin" valueType="num">
                                      <p:cBhvr>
                                        <p:cTn id="55" dur="500" fill="hold"/>
                                        <p:tgtEl>
                                          <p:spTgt spid="2068"/>
                                        </p:tgtEl>
                                        <p:attrNameLst>
                                          <p:attrName>ppt_w</p:attrName>
                                        </p:attrNameLst>
                                      </p:cBhvr>
                                      <p:tavLst>
                                        <p:tav tm="0">
                                          <p:val>
                                            <p:fltVal val="0"/>
                                          </p:val>
                                        </p:tav>
                                        <p:tav tm="100000">
                                          <p:val>
                                            <p:strVal val="#ppt_w"/>
                                          </p:val>
                                        </p:tav>
                                      </p:tavLst>
                                    </p:anim>
                                    <p:anim calcmode="lin" valueType="num">
                                      <p:cBhvr>
                                        <p:cTn id="56" dur="500" fill="hold"/>
                                        <p:tgtEl>
                                          <p:spTgt spid="2068"/>
                                        </p:tgtEl>
                                        <p:attrNameLst>
                                          <p:attrName>ppt_h</p:attrName>
                                        </p:attrNameLst>
                                      </p:cBhvr>
                                      <p:tavLst>
                                        <p:tav tm="0">
                                          <p:val>
                                            <p:fltVal val="0"/>
                                          </p:val>
                                        </p:tav>
                                        <p:tav tm="100000">
                                          <p:val>
                                            <p:strVal val="#ppt_h"/>
                                          </p:val>
                                        </p:tav>
                                      </p:tavLst>
                                    </p:anim>
                                    <p:animEffect transition="in" filter="fade">
                                      <p:cBhvr>
                                        <p:cTn id="57" dur="500"/>
                                        <p:tgtEl>
                                          <p:spTgt spid="2068"/>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50189"/>
                                        </p:tgtEl>
                                        <p:attrNameLst>
                                          <p:attrName>style.visibility</p:attrName>
                                        </p:attrNameLst>
                                      </p:cBhvr>
                                      <p:to>
                                        <p:strVal val="visible"/>
                                      </p:to>
                                    </p:set>
                                    <p:anim calcmode="lin" valueType="num">
                                      <p:cBhvr>
                                        <p:cTn id="60" dur="500" fill="hold"/>
                                        <p:tgtEl>
                                          <p:spTgt spid="50189"/>
                                        </p:tgtEl>
                                        <p:attrNameLst>
                                          <p:attrName>ppt_w</p:attrName>
                                        </p:attrNameLst>
                                      </p:cBhvr>
                                      <p:tavLst>
                                        <p:tav tm="0">
                                          <p:val>
                                            <p:fltVal val="0"/>
                                          </p:val>
                                        </p:tav>
                                        <p:tav tm="100000">
                                          <p:val>
                                            <p:strVal val="#ppt_w"/>
                                          </p:val>
                                        </p:tav>
                                      </p:tavLst>
                                    </p:anim>
                                    <p:anim calcmode="lin" valueType="num">
                                      <p:cBhvr>
                                        <p:cTn id="61" dur="500" fill="hold"/>
                                        <p:tgtEl>
                                          <p:spTgt spid="50189"/>
                                        </p:tgtEl>
                                        <p:attrNameLst>
                                          <p:attrName>ppt_h</p:attrName>
                                        </p:attrNameLst>
                                      </p:cBhvr>
                                      <p:tavLst>
                                        <p:tav tm="0">
                                          <p:val>
                                            <p:fltVal val="0"/>
                                          </p:val>
                                        </p:tav>
                                        <p:tav tm="100000">
                                          <p:val>
                                            <p:strVal val="#ppt_h"/>
                                          </p:val>
                                        </p:tav>
                                      </p:tavLst>
                                    </p:anim>
                                    <p:animEffect transition="in" filter="fade">
                                      <p:cBhvr>
                                        <p:cTn id="62" dur="500"/>
                                        <p:tgtEl>
                                          <p:spTgt spid="50189"/>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2076"/>
                                        </p:tgtEl>
                                        <p:attrNameLst>
                                          <p:attrName>style.visibility</p:attrName>
                                        </p:attrNameLst>
                                      </p:cBhvr>
                                      <p:to>
                                        <p:strVal val="visible"/>
                                      </p:to>
                                    </p:set>
                                    <p:anim calcmode="lin" valueType="num">
                                      <p:cBhvr>
                                        <p:cTn id="67" dur="500" fill="hold"/>
                                        <p:tgtEl>
                                          <p:spTgt spid="2076"/>
                                        </p:tgtEl>
                                        <p:attrNameLst>
                                          <p:attrName>ppt_w</p:attrName>
                                        </p:attrNameLst>
                                      </p:cBhvr>
                                      <p:tavLst>
                                        <p:tav tm="0">
                                          <p:val>
                                            <p:fltVal val="0"/>
                                          </p:val>
                                        </p:tav>
                                        <p:tav tm="100000">
                                          <p:val>
                                            <p:strVal val="#ppt_w"/>
                                          </p:val>
                                        </p:tav>
                                      </p:tavLst>
                                    </p:anim>
                                    <p:anim calcmode="lin" valueType="num">
                                      <p:cBhvr>
                                        <p:cTn id="68" dur="500" fill="hold"/>
                                        <p:tgtEl>
                                          <p:spTgt spid="2076"/>
                                        </p:tgtEl>
                                        <p:attrNameLst>
                                          <p:attrName>ppt_h</p:attrName>
                                        </p:attrNameLst>
                                      </p:cBhvr>
                                      <p:tavLst>
                                        <p:tav tm="0">
                                          <p:val>
                                            <p:fltVal val="0"/>
                                          </p:val>
                                        </p:tav>
                                        <p:tav tm="100000">
                                          <p:val>
                                            <p:strVal val="#ppt_h"/>
                                          </p:val>
                                        </p:tav>
                                      </p:tavLst>
                                    </p:anim>
                                    <p:animEffect transition="in" filter="fade">
                                      <p:cBhvr>
                                        <p:cTn id="69" dur="500"/>
                                        <p:tgtEl>
                                          <p:spTgt spid="2076"/>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50190"/>
                                        </p:tgtEl>
                                        <p:attrNameLst>
                                          <p:attrName>style.visibility</p:attrName>
                                        </p:attrNameLst>
                                      </p:cBhvr>
                                      <p:to>
                                        <p:strVal val="visible"/>
                                      </p:to>
                                    </p:set>
                                    <p:anim calcmode="lin" valueType="num">
                                      <p:cBhvr>
                                        <p:cTn id="72" dur="500" fill="hold"/>
                                        <p:tgtEl>
                                          <p:spTgt spid="50190"/>
                                        </p:tgtEl>
                                        <p:attrNameLst>
                                          <p:attrName>ppt_w</p:attrName>
                                        </p:attrNameLst>
                                      </p:cBhvr>
                                      <p:tavLst>
                                        <p:tav tm="0">
                                          <p:val>
                                            <p:fltVal val="0"/>
                                          </p:val>
                                        </p:tav>
                                        <p:tav tm="100000">
                                          <p:val>
                                            <p:strVal val="#ppt_w"/>
                                          </p:val>
                                        </p:tav>
                                      </p:tavLst>
                                    </p:anim>
                                    <p:anim calcmode="lin" valueType="num">
                                      <p:cBhvr>
                                        <p:cTn id="73" dur="500" fill="hold"/>
                                        <p:tgtEl>
                                          <p:spTgt spid="50190"/>
                                        </p:tgtEl>
                                        <p:attrNameLst>
                                          <p:attrName>ppt_h</p:attrName>
                                        </p:attrNameLst>
                                      </p:cBhvr>
                                      <p:tavLst>
                                        <p:tav tm="0">
                                          <p:val>
                                            <p:fltVal val="0"/>
                                          </p:val>
                                        </p:tav>
                                        <p:tav tm="100000">
                                          <p:val>
                                            <p:strVal val="#ppt_h"/>
                                          </p:val>
                                        </p:tav>
                                      </p:tavLst>
                                    </p:anim>
                                    <p:animEffect transition="in" filter="fade">
                                      <p:cBhvr>
                                        <p:cTn id="74" dur="500"/>
                                        <p:tgtEl>
                                          <p:spTgt spid="50190"/>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2078"/>
                                        </p:tgtEl>
                                        <p:attrNameLst>
                                          <p:attrName>style.visibility</p:attrName>
                                        </p:attrNameLst>
                                      </p:cBhvr>
                                      <p:to>
                                        <p:strVal val="visible"/>
                                      </p:to>
                                    </p:set>
                                    <p:anim calcmode="lin" valueType="num">
                                      <p:cBhvr>
                                        <p:cTn id="79" dur="500" fill="hold"/>
                                        <p:tgtEl>
                                          <p:spTgt spid="2078"/>
                                        </p:tgtEl>
                                        <p:attrNameLst>
                                          <p:attrName>ppt_w</p:attrName>
                                        </p:attrNameLst>
                                      </p:cBhvr>
                                      <p:tavLst>
                                        <p:tav tm="0">
                                          <p:val>
                                            <p:fltVal val="0"/>
                                          </p:val>
                                        </p:tav>
                                        <p:tav tm="100000">
                                          <p:val>
                                            <p:strVal val="#ppt_w"/>
                                          </p:val>
                                        </p:tav>
                                      </p:tavLst>
                                    </p:anim>
                                    <p:anim calcmode="lin" valueType="num">
                                      <p:cBhvr>
                                        <p:cTn id="80" dur="500" fill="hold"/>
                                        <p:tgtEl>
                                          <p:spTgt spid="2078"/>
                                        </p:tgtEl>
                                        <p:attrNameLst>
                                          <p:attrName>ppt_h</p:attrName>
                                        </p:attrNameLst>
                                      </p:cBhvr>
                                      <p:tavLst>
                                        <p:tav tm="0">
                                          <p:val>
                                            <p:fltVal val="0"/>
                                          </p:val>
                                        </p:tav>
                                        <p:tav tm="100000">
                                          <p:val>
                                            <p:strVal val="#ppt_h"/>
                                          </p:val>
                                        </p:tav>
                                      </p:tavLst>
                                    </p:anim>
                                    <p:animEffect transition="in" filter="fade">
                                      <p:cBhvr>
                                        <p:cTn id="81" dur="500"/>
                                        <p:tgtEl>
                                          <p:spTgt spid="2078"/>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50191"/>
                                        </p:tgtEl>
                                        <p:attrNameLst>
                                          <p:attrName>style.visibility</p:attrName>
                                        </p:attrNameLst>
                                      </p:cBhvr>
                                      <p:to>
                                        <p:strVal val="visible"/>
                                      </p:to>
                                    </p:set>
                                    <p:anim calcmode="lin" valueType="num">
                                      <p:cBhvr>
                                        <p:cTn id="84" dur="500" fill="hold"/>
                                        <p:tgtEl>
                                          <p:spTgt spid="50191"/>
                                        </p:tgtEl>
                                        <p:attrNameLst>
                                          <p:attrName>ppt_w</p:attrName>
                                        </p:attrNameLst>
                                      </p:cBhvr>
                                      <p:tavLst>
                                        <p:tav tm="0">
                                          <p:val>
                                            <p:fltVal val="0"/>
                                          </p:val>
                                        </p:tav>
                                        <p:tav tm="100000">
                                          <p:val>
                                            <p:strVal val="#ppt_w"/>
                                          </p:val>
                                        </p:tav>
                                      </p:tavLst>
                                    </p:anim>
                                    <p:anim calcmode="lin" valueType="num">
                                      <p:cBhvr>
                                        <p:cTn id="85" dur="500" fill="hold"/>
                                        <p:tgtEl>
                                          <p:spTgt spid="50191"/>
                                        </p:tgtEl>
                                        <p:attrNameLst>
                                          <p:attrName>ppt_h</p:attrName>
                                        </p:attrNameLst>
                                      </p:cBhvr>
                                      <p:tavLst>
                                        <p:tav tm="0">
                                          <p:val>
                                            <p:fltVal val="0"/>
                                          </p:val>
                                        </p:tav>
                                        <p:tav tm="100000">
                                          <p:val>
                                            <p:strVal val="#ppt_h"/>
                                          </p:val>
                                        </p:tav>
                                      </p:tavLst>
                                    </p:anim>
                                    <p:animEffect transition="in" filter="fade">
                                      <p:cBhvr>
                                        <p:cTn id="86" dur="500"/>
                                        <p:tgtEl>
                                          <p:spTgt spid="50191"/>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nodeType="clickEffect">
                                  <p:stCondLst>
                                    <p:cond delay="0"/>
                                  </p:stCondLst>
                                  <p:childTnLst>
                                    <p:set>
                                      <p:cBhvr>
                                        <p:cTn id="90" dur="1" fill="hold">
                                          <p:stCondLst>
                                            <p:cond delay="0"/>
                                          </p:stCondLst>
                                        </p:cTn>
                                        <p:tgtEl>
                                          <p:spTgt spid="12"/>
                                        </p:tgtEl>
                                        <p:attrNameLst>
                                          <p:attrName>style.visibility</p:attrName>
                                        </p:attrNameLst>
                                      </p:cBhvr>
                                      <p:to>
                                        <p:strVal val="visible"/>
                                      </p:to>
                                    </p:set>
                                    <p:anim calcmode="lin" valueType="num">
                                      <p:cBhvr additive="base">
                                        <p:cTn id="91" dur="500" fill="hold"/>
                                        <p:tgtEl>
                                          <p:spTgt spid="12"/>
                                        </p:tgtEl>
                                        <p:attrNameLst>
                                          <p:attrName>ppt_x</p:attrName>
                                        </p:attrNameLst>
                                      </p:cBhvr>
                                      <p:tavLst>
                                        <p:tav tm="0">
                                          <p:val>
                                            <p:strVal val="0-#ppt_w/2"/>
                                          </p:val>
                                        </p:tav>
                                        <p:tav tm="100000">
                                          <p:val>
                                            <p:strVal val="#ppt_x"/>
                                          </p:val>
                                        </p:tav>
                                      </p:tavLst>
                                    </p:anim>
                                    <p:anim calcmode="lin" valueType="num">
                                      <p:cBhvr additive="base">
                                        <p:cTn id="9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5" grpId="0"/>
      <p:bldP spid="50186" grpId="0"/>
      <p:bldP spid="50187" grpId="0"/>
      <p:bldP spid="50188" grpId="0"/>
      <p:bldP spid="50189" grpId="0"/>
      <p:bldP spid="50190" grpId="0"/>
      <p:bldP spid="501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310D98-F779-A44D-891A-D386D1C993C8}"/>
              </a:ext>
            </a:extLst>
          </p:cNvPr>
          <p:cNvSpPr/>
          <p:nvPr/>
        </p:nvSpPr>
        <p:spPr>
          <a:xfrm>
            <a:off x="-23812" y="0"/>
            <a:ext cx="12215812" cy="6858000"/>
          </a:xfrm>
          <a:prstGeom prst="rect">
            <a:avLst/>
          </a:prstGeom>
          <a:solidFill>
            <a:srgbClr val="FEC5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dirty="0"/>
          </a:p>
        </p:txBody>
      </p:sp>
      <p:sp>
        <p:nvSpPr>
          <p:cNvPr id="5" name="Rectangle 35">
            <a:extLst>
              <a:ext uri="{FF2B5EF4-FFF2-40B4-BE49-F238E27FC236}">
                <a16:creationId xmlns:a16="http://schemas.microsoft.com/office/drawing/2014/main" id="{3FE42088-ED95-944F-B31E-107BB4C58D09}"/>
              </a:ext>
            </a:extLst>
          </p:cNvPr>
          <p:cNvSpPr>
            <a:spLocks noGrp="1" noChangeArrowheads="1"/>
          </p:cNvSpPr>
          <p:nvPr>
            <p:ph type="title"/>
          </p:nvPr>
        </p:nvSpPr>
        <p:spPr>
          <a:xfrm>
            <a:off x="1146627" y="362622"/>
            <a:ext cx="10497504" cy="861774"/>
          </a:xfrm>
          <a:noFill/>
        </p:spPr>
        <p:txBody>
          <a:bodyPr wrap="square">
            <a:spAutoFit/>
          </a:bodyPr>
          <a:lstStyle/>
          <a:p>
            <a:pPr algn="ctr">
              <a:lnSpc>
                <a:spcPct val="100000"/>
              </a:lnSpc>
              <a:spcBef>
                <a:spcPts val="0"/>
              </a:spcBef>
            </a:pPr>
            <a:r>
              <a:rPr lang="en-US" altLang="en-US" sz="5000" b="1" dirty="0">
                <a:solidFill>
                  <a:prstClr val="white"/>
                </a:solidFill>
                <a:latin typeface="Century Gothic" panose="020B0502020202020204" pitchFamily="34" charset="0"/>
                <a:ea typeface="MS PGothic" panose="020B0600070205080204" pitchFamily="34" charset="-128"/>
                <a:cs typeface="+mn-cs"/>
              </a:rPr>
              <a:t>Model for change management</a:t>
            </a:r>
          </a:p>
        </p:txBody>
      </p:sp>
      <p:cxnSp>
        <p:nvCxnSpPr>
          <p:cNvPr id="8" name="Straight Arrow Connector 7">
            <a:extLst>
              <a:ext uri="{FF2B5EF4-FFF2-40B4-BE49-F238E27FC236}">
                <a16:creationId xmlns:a16="http://schemas.microsoft.com/office/drawing/2014/main" id="{02C31465-FBE5-1C49-B39D-A90C2607DF40}"/>
              </a:ext>
            </a:extLst>
          </p:cNvPr>
          <p:cNvCxnSpPr/>
          <p:nvPr/>
        </p:nvCxnSpPr>
        <p:spPr>
          <a:xfrm flipV="1">
            <a:off x="2928395" y="1794076"/>
            <a:ext cx="0" cy="3449256"/>
          </a:xfrm>
          <a:prstGeom prst="straightConnector1">
            <a:avLst/>
          </a:prstGeom>
          <a:ln w="76200">
            <a:solidFill>
              <a:srgbClr val="3E0099"/>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A1032BF-ACCF-5A43-86A0-7B822225A119}"/>
              </a:ext>
            </a:extLst>
          </p:cNvPr>
          <p:cNvCxnSpPr>
            <a:cxnSpLocks/>
          </p:cNvCxnSpPr>
          <p:nvPr/>
        </p:nvCxnSpPr>
        <p:spPr>
          <a:xfrm>
            <a:off x="2928395" y="5243332"/>
            <a:ext cx="6335210" cy="0"/>
          </a:xfrm>
          <a:prstGeom prst="straightConnector1">
            <a:avLst/>
          </a:prstGeom>
          <a:ln w="76200">
            <a:solidFill>
              <a:srgbClr val="3E0099"/>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E4CA9C0-75F6-C447-AF46-21D44553C42F}"/>
              </a:ext>
            </a:extLst>
          </p:cNvPr>
          <p:cNvSpPr/>
          <p:nvPr/>
        </p:nvSpPr>
        <p:spPr>
          <a:xfrm>
            <a:off x="3206187" y="2245489"/>
            <a:ext cx="2673752" cy="1273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3E0099"/>
                </a:solidFill>
              </a:rPr>
              <a:t>BYSTANDERS</a:t>
            </a:r>
          </a:p>
        </p:txBody>
      </p:sp>
      <p:sp>
        <p:nvSpPr>
          <p:cNvPr id="13" name="Rectangle 12">
            <a:extLst>
              <a:ext uri="{FF2B5EF4-FFF2-40B4-BE49-F238E27FC236}">
                <a16:creationId xmlns:a16="http://schemas.microsoft.com/office/drawing/2014/main" id="{DF606209-42D6-CE41-BF56-497073DDB8B1}"/>
              </a:ext>
            </a:extLst>
          </p:cNvPr>
          <p:cNvSpPr/>
          <p:nvPr/>
        </p:nvSpPr>
        <p:spPr>
          <a:xfrm>
            <a:off x="3206187" y="3727690"/>
            <a:ext cx="2673752" cy="1273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3E0099"/>
                </a:solidFill>
              </a:rPr>
              <a:t>LOST SOULS</a:t>
            </a:r>
          </a:p>
        </p:txBody>
      </p:sp>
      <p:sp>
        <p:nvSpPr>
          <p:cNvPr id="14" name="Rectangle 13">
            <a:extLst>
              <a:ext uri="{FF2B5EF4-FFF2-40B4-BE49-F238E27FC236}">
                <a16:creationId xmlns:a16="http://schemas.microsoft.com/office/drawing/2014/main" id="{70627F88-7276-8542-AD11-212C7E763742}"/>
              </a:ext>
            </a:extLst>
          </p:cNvPr>
          <p:cNvSpPr/>
          <p:nvPr/>
        </p:nvSpPr>
        <p:spPr>
          <a:xfrm>
            <a:off x="6075379" y="2253632"/>
            <a:ext cx="2673752" cy="1273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3E0099"/>
                </a:solidFill>
              </a:rPr>
              <a:t>STARS</a:t>
            </a:r>
          </a:p>
        </p:txBody>
      </p:sp>
      <p:sp>
        <p:nvSpPr>
          <p:cNvPr id="15" name="Rectangle 14">
            <a:extLst>
              <a:ext uri="{FF2B5EF4-FFF2-40B4-BE49-F238E27FC236}">
                <a16:creationId xmlns:a16="http://schemas.microsoft.com/office/drawing/2014/main" id="{DE8948AB-E519-D44A-B49F-94B3D9209938}"/>
              </a:ext>
            </a:extLst>
          </p:cNvPr>
          <p:cNvSpPr/>
          <p:nvPr/>
        </p:nvSpPr>
        <p:spPr>
          <a:xfrm>
            <a:off x="6075379" y="3727689"/>
            <a:ext cx="2673752" cy="1273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3E0099"/>
                </a:solidFill>
              </a:rPr>
              <a:t>LOOSE CANNONS</a:t>
            </a:r>
          </a:p>
        </p:txBody>
      </p:sp>
      <p:sp>
        <p:nvSpPr>
          <p:cNvPr id="16" name="TextBox 15">
            <a:extLst>
              <a:ext uri="{FF2B5EF4-FFF2-40B4-BE49-F238E27FC236}">
                <a16:creationId xmlns:a16="http://schemas.microsoft.com/office/drawing/2014/main" id="{06AE785D-CF99-7B46-ABEA-264E39B228C9}"/>
              </a:ext>
            </a:extLst>
          </p:cNvPr>
          <p:cNvSpPr txBox="1"/>
          <p:nvPr/>
        </p:nvSpPr>
        <p:spPr>
          <a:xfrm rot="16200000">
            <a:off x="494239" y="3127484"/>
            <a:ext cx="3525911" cy="707886"/>
          </a:xfrm>
          <a:prstGeom prst="rect">
            <a:avLst/>
          </a:prstGeom>
          <a:noFill/>
        </p:spPr>
        <p:txBody>
          <a:bodyPr wrap="square" rtlCol="0">
            <a:spAutoFit/>
          </a:bodyPr>
          <a:lstStyle/>
          <a:p>
            <a:r>
              <a:rPr lang="en-US" sz="2000" b="1" dirty="0">
                <a:solidFill>
                  <a:srgbClr val="3E0099"/>
                </a:solidFill>
              </a:rPr>
              <a:t>DO I UNDERSTAND THE VISION &amp; MY ROLE IN DELIVERING IT</a:t>
            </a:r>
          </a:p>
        </p:txBody>
      </p:sp>
      <p:sp>
        <p:nvSpPr>
          <p:cNvPr id="17" name="TextBox 16">
            <a:extLst>
              <a:ext uri="{FF2B5EF4-FFF2-40B4-BE49-F238E27FC236}">
                <a16:creationId xmlns:a16="http://schemas.microsoft.com/office/drawing/2014/main" id="{8597CC07-2333-3B46-BA7D-77E0CC641FAD}"/>
              </a:ext>
            </a:extLst>
          </p:cNvPr>
          <p:cNvSpPr txBox="1"/>
          <p:nvPr/>
        </p:nvSpPr>
        <p:spPr>
          <a:xfrm>
            <a:off x="2866935" y="5404335"/>
            <a:ext cx="6026010" cy="707886"/>
          </a:xfrm>
          <a:prstGeom prst="rect">
            <a:avLst/>
          </a:prstGeom>
          <a:noFill/>
        </p:spPr>
        <p:txBody>
          <a:bodyPr wrap="none" rtlCol="0">
            <a:spAutoFit/>
          </a:bodyPr>
          <a:lstStyle/>
          <a:p>
            <a:pPr algn="ctr"/>
            <a:r>
              <a:rPr lang="en-US" sz="2000" b="1" dirty="0">
                <a:solidFill>
                  <a:srgbClr val="3E0099"/>
                </a:solidFill>
              </a:rPr>
              <a:t>DO I LIVE THE VISION WITH PASSION &amp; COMMITMENT </a:t>
            </a:r>
          </a:p>
          <a:p>
            <a:pPr algn="ctr"/>
            <a:r>
              <a:rPr lang="en-US" sz="2000" b="1" dirty="0">
                <a:solidFill>
                  <a:srgbClr val="3E0099"/>
                </a:solidFill>
              </a:rPr>
              <a:t>(VALUES INTO BEHAVIOURS)</a:t>
            </a:r>
          </a:p>
        </p:txBody>
      </p:sp>
      <p:pic>
        <p:nvPicPr>
          <p:cNvPr id="7" name="Graphic 6" descr="Telescope with solid fill">
            <a:extLst>
              <a:ext uri="{FF2B5EF4-FFF2-40B4-BE49-F238E27FC236}">
                <a16:creationId xmlns:a16="http://schemas.microsoft.com/office/drawing/2014/main" id="{02F70F92-050F-1E42-BEB1-164101D9DB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845" y="2818986"/>
            <a:ext cx="1817406" cy="1817406"/>
          </a:xfrm>
          <a:prstGeom prst="rect">
            <a:avLst/>
          </a:prstGeom>
        </p:spPr>
      </p:pic>
      <p:pic>
        <p:nvPicPr>
          <p:cNvPr id="11" name="Graphic 10" descr="Heart with solid fill">
            <a:extLst>
              <a:ext uri="{FF2B5EF4-FFF2-40B4-BE49-F238E27FC236}">
                <a16:creationId xmlns:a16="http://schemas.microsoft.com/office/drawing/2014/main" id="{ABD87BAF-ECBB-7842-8038-19AB2C81FC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4597" y="4782272"/>
            <a:ext cx="1273205" cy="1273205"/>
          </a:xfrm>
          <a:prstGeom prst="rect">
            <a:avLst/>
          </a:prstGeom>
        </p:spPr>
      </p:pic>
      <p:pic>
        <p:nvPicPr>
          <p:cNvPr id="4098" name="Picture 2" descr="11,037 Sick emoticon Vector Images - Free &amp;amp; Royalty-free Sick emoticon  Vectors | Depositphotos®">
            <a:extLst>
              <a:ext uri="{FF2B5EF4-FFF2-40B4-BE49-F238E27FC236}">
                <a16:creationId xmlns:a16="http://schemas.microsoft.com/office/drawing/2014/main" id="{8AD53CC0-6D6C-DD4F-8283-4162F0FC4A0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904" b="92964" l="2000" r="93167">
                        <a14:foregroundMark x1="9667" y1="41791" x2="3333" y2="56077"/>
                        <a14:foregroundMark x1="3333" y1="56077" x2="3667" y2="64179"/>
                        <a14:foregroundMark x1="3667" y1="64179" x2="6000" y2="71642"/>
                        <a14:foregroundMark x1="6000" y1="71642" x2="12000" y2="75267"/>
                        <a14:foregroundMark x1="12000" y1="75267" x2="18000" y2="72281"/>
                        <a14:foregroundMark x1="18000" y1="72281" x2="20333" y2="68017"/>
                        <a14:foregroundMark x1="3167" y1="55650" x2="2000" y2="63539"/>
                        <a14:foregroundMark x1="2000" y1="63539" x2="3000" y2="68443"/>
                        <a14:foregroundMark x1="24000" y1="26226" x2="33000" y2="14925"/>
                        <a14:foregroundMark x1="33000" y1="14925" x2="44833" y2="6823"/>
                        <a14:foregroundMark x1="44833" y1="6823" x2="57833" y2="4051"/>
                        <a14:foregroundMark x1="57833" y1="4051" x2="71667" y2="6823"/>
                        <a14:foregroundMark x1="71667" y1="6823" x2="77667" y2="10448"/>
                        <a14:foregroundMark x1="77667" y1="10448" x2="88000" y2="22814"/>
                        <a14:foregroundMark x1="88000" y1="22814" x2="94000" y2="39659"/>
                        <a14:foregroundMark x1="94000" y1="39659" x2="95500" y2="58422"/>
                        <a14:foregroundMark x1="95500" y1="58422" x2="83667" y2="82942"/>
                        <a14:foregroundMark x1="83667" y1="82942" x2="60667" y2="95309"/>
                        <a14:foregroundMark x1="60667" y1="95309" x2="42333" y2="92964"/>
                        <a14:foregroundMark x1="42333" y1="92964" x2="30667" y2="83795"/>
                        <a14:foregroundMark x1="30667" y1="83795" x2="22167" y2="70362"/>
                        <a14:foregroundMark x1="22167" y1="70362" x2="21667" y2="68443"/>
                        <a14:foregroundMark x1="46500" y1="5757" x2="52833" y2="4904"/>
                        <a14:foregroundMark x1="52833" y1="4904" x2="65500" y2="5117"/>
                        <a14:foregroundMark x1="65500" y1="5117" x2="68167" y2="6397"/>
                        <a14:foregroundMark x1="92167" y1="32836" x2="95500" y2="48401"/>
                        <a14:foregroundMark x1="95500" y1="48401" x2="93167" y2="64819"/>
                        <a14:foregroundMark x1="93167" y1="64819" x2="92500" y2="66525"/>
                      </a14:backgroundRemoval>
                    </a14:imgEffect>
                  </a14:imgLayer>
                </a14:imgProps>
              </a:ext>
              <a:ext uri="{28A0092B-C50C-407E-A947-70E740481C1C}">
                <a14:useLocalDpi xmlns:a14="http://schemas.microsoft.com/office/drawing/2010/main" val="0"/>
              </a:ext>
            </a:extLst>
          </a:blip>
          <a:srcRect/>
          <a:stretch>
            <a:fillRect/>
          </a:stretch>
        </p:blipFill>
        <p:spPr bwMode="auto">
          <a:xfrm>
            <a:off x="9263605" y="1590924"/>
            <a:ext cx="1603103" cy="12530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2875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4098"/>
                                        </p:tgtEl>
                                        <p:attrNameLst>
                                          <p:attrName>style.visibility</p:attrName>
                                        </p:attrNameLst>
                                      </p:cBhvr>
                                      <p:to>
                                        <p:strVal val="visible"/>
                                      </p:to>
                                    </p:set>
                                    <p:animEffect transition="in" filter="circle(in)">
                                      <p:cBhvr>
                                        <p:cTn id="35"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6|2.7|3.1"/>
</p:tagLst>
</file>

<file path=ppt/tags/tag10.xml><?xml version="1.0" encoding="utf-8"?>
<p:tagLst xmlns:a="http://schemas.openxmlformats.org/drawingml/2006/main" xmlns:r="http://schemas.openxmlformats.org/officeDocument/2006/relationships" xmlns:p="http://schemas.openxmlformats.org/presentationml/2006/main">
  <p:tag name="TIMING" val="|20.5"/>
</p:tagLst>
</file>

<file path=ppt/tags/tag11.xml><?xml version="1.0" encoding="utf-8"?>
<p:tagLst xmlns:a="http://schemas.openxmlformats.org/drawingml/2006/main" xmlns:r="http://schemas.openxmlformats.org/officeDocument/2006/relationships" xmlns:p="http://schemas.openxmlformats.org/presentationml/2006/main">
  <p:tag name="TIMING" val="|3.5|7.2|6.3|4.4|7.4|7.8|9"/>
</p:tagLst>
</file>

<file path=ppt/tags/tag2.xml><?xml version="1.0" encoding="utf-8"?>
<p:tagLst xmlns:a="http://schemas.openxmlformats.org/drawingml/2006/main" xmlns:r="http://schemas.openxmlformats.org/officeDocument/2006/relationships" xmlns:p="http://schemas.openxmlformats.org/presentationml/2006/main">
  <p:tag name="TIMING" val="|6.2|2.8|3"/>
</p:tagLst>
</file>

<file path=ppt/tags/tag3.xml><?xml version="1.0" encoding="utf-8"?>
<p:tagLst xmlns:a="http://schemas.openxmlformats.org/drawingml/2006/main" xmlns:r="http://schemas.openxmlformats.org/officeDocument/2006/relationships" xmlns:p="http://schemas.openxmlformats.org/presentationml/2006/main">
  <p:tag name="TIMING" val="|7|2.5|6.1|1.3|18.3|1|6.3|17.5"/>
</p:tagLst>
</file>

<file path=ppt/tags/tag4.xml><?xml version="1.0" encoding="utf-8"?>
<p:tagLst xmlns:a="http://schemas.openxmlformats.org/drawingml/2006/main" xmlns:r="http://schemas.openxmlformats.org/officeDocument/2006/relationships" xmlns:p="http://schemas.openxmlformats.org/presentationml/2006/main">
  <p:tag name="TIMING" val="|26.9|6.2|8.9|11.4|5"/>
</p:tagLst>
</file>

<file path=ppt/tags/tag5.xml><?xml version="1.0" encoding="utf-8"?>
<p:tagLst xmlns:a="http://schemas.openxmlformats.org/drawingml/2006/main" xmlns:r="http://schemas.openxmlformats.org/officeDocument/2006/relationships" xmlns:p="http://schemas.openxmlformats.org/presentationml/2006/main">
  <p:tag name="TIMING" val="|17.9"/>
</p:tagLst>
</file>

<file path=ppt/tags/tag6.xml><?xml version="1.0" encoding="utf-8"?>
<p:tagLst xmlns:a="http://schemas.openxmlformats.org/drawingml/2006/main" xmlns:r="http://schemas.openxmlformats.org/officeDocument/2006/relationships" xmlns:p="http://schemas.openxmlformats.org/presentationml/2006/main">
  <p:tag name="TIMING" val="|7.3|2.3|2.8|3.1|7.5|2.7|3.4"/>
</p:tagLst>
</file>

<file path=ppt/tags/tag7.xml><?xml version="1.0" encoding="utf-8"?>
<p:tagLst xmlns:a="http://schemas.openxmlformats.org/drawingml/2006/main" xmlns:r="http://schemas.openxmlformats.org/officeDocument/2006/relationships" xmlns:p="http://schemas.openxmlformats.org/presentationml/2006/main">
  <p:tag name="TIMING" val="|5.8|9"/>
</p:tagLst>
</file>

<file path=ppt/tags/tag8.xml><?xml version="1.0" encoding="utf-8"?>
<p:tagLst xmlns:a="http://schemas.openxmlformats.org/drawingml/2006/main" xmlns:r="http://schemas.openxmlformats.org/officeDocument/2006/relationships" xmlns:p="http://schemas.openxmlformats.org/presentationml/2006/main">
  <p:tag name="TIMING" val="|10.8|17.1|11.3"/>
</p:tagLst>
</file>

<file path=ppt/tags/tag9.xml><?xml version="1.0" encoding="utf-8"?>
<p:tagLst xmlns:a="http://schemas.openxmlformats.org/drawingml/2006/main" xmlns:r="http://schemas.openxmlformats.org/officeDocument/2006/relationships" xmlns:p="http://schemas.openxmlformats.org/presentationml/2006/main">
  <p:tag name="TIMING" val="|9.2|4.7|4.7|6.1|6|9|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8848</TotalTime>
  <Words>6017</Words>
  <Application>Microsoft Macintosh PowerPoint</Application>
  <PresentationFormat>Widescreen</PresentationFormat>
  <Paragraphs>349</Paragraphs>
  <Slides>75</Slides>
  <Notes>75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The process of change*</vt:lpstr>
      <vt:lpstr>The process of change*</vt:lpstr>
      <vt:lpstr>Model for change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process of change*</vt:lpstr>
      <vt:lpstr>PowerPoint Presentation</vt:lpstr>
      <vt:lpstr>PowerPoint Presentation</vt:lpstr>
      <vt:lpstr>An ingredient brand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 Blackie</dc:creator>
  <cp:lastModifiedBy>Dee Blackie</cp:lastModifiedBy>
  <cp:revision>137</cp:revision>
  <dcterms:created xsi:type="dcterms:W3CDTF">2021-07-08T14:15:39Z</dcterms:created>
  <dcterms:modified xsi:type="dcterms:W3CDTF">2021-10-12T12:43:45Z</dcterms:modified>
</cp:coreProperties>
</file>