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8" r:id="rId2"/>
  </p:sldMasterIdLst>
  <p:notesMasterIdLst>
    <p:notesMasterId r:id="rId34"/>
  </p:notesMasterIdLst>
  <p:sldIdLst>
    <p:sldId id="1761" r:id="rId3"/>
    <p:sldId id="2059" r:id="rId4"/>
    <p:sldId id="2226" r:id="rId5"/>
    <p:sldId id="1874" r:id="rId6"/>
    <p:sldId id="2145" r:id="rId7"/>
    <p:sldId id="1849" r:id="rId8"/>
    <p:sldId id="2221" r:id="rId9"/>
    <p:sldId id="2224" r:id="rId10"/>
    <p:sldId id="2222" r:id="rId11"/>
    <p:sldId id="2227" r:id="rId12"/>
    <p:sldId id="2225" r:id="rId13"/>
    <p:sldId id="2000" r:id="rId14"/>
    <p:sldId id="2006" r:id="rId15"/>
    <p:sldId id="1999" r:id="rId16"/>
    <p:sldId id="2007" r:id="rId17"/>
    <p:sldId id="2013" r:id="rId18"/>
    <p:sldId id="2008" r:id="rId19"/>
    <p:sldId id="2014" r:id="rId20"/>
    <p:sldId id="2009" r:id="rId21"/>
    <p:sldId id="2015" r:id="rId22"/>
    <p:sldId id="2010" r:id="rId23"/>
    <p:sldId id="2016" r:id="rId24"/>
    <p:sldId id="2011" r:id="rId25"/>
    <p:sldId id="2017" r:id="rId26"/>
    <p:sldId id="2012" r:id="rId27"/>
    <p:sldId id="2067" r:id="rId28"/>
    <p:sldId id="2066" r:id="rId29"/>
    <p:sldId id="2004" r:id="rId30"/>
    <p:sldId id="2176" r:id="rId31"/>
    <p:sldId id="2228" r:id="rId32"/>
    <p:sldId id="2076" r:id="rId33"/>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82C89"/>
    <a:srgbClr val="5D2E90"/>
    <a:srgbClr val="3E0099"/>
    <a:srgbClr val="FCC618"/>
    <a:srgbClr val="462A88"/>
    <a:srgbClr val="FFD888"/>
    <a:srgbClr val="956D6A"/>
    <a:srgbClr val="7589C4"/>
    <a:srgbClr val="946C6D"/>
    <a:srgbClr val="CA93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94082" autoAdjust="0"/>
  </p:normalViewPr>
  <p:slideViewPr>
    <p:cSldViewPr snapToGrid="0">
      <p:cViewPr varScale="1">
        <p:scale>
          <a:sx n="120" d="100"/>
          <a:sy n="120" d="100"/>
        </p:scale>
        <p:origin x="992" y="184"/>
      </p:cViewPr>
      <p:guideLst/>
    </p:cSldViewPr>
  </p:slideViewPr>
  <p:outlineViewPr>
    <p:cViewPr>
      <p:scale>
        <a:sx n="33" d="100"/>
        <a:sy n="33" d="100"/>
      </p:scale>
      <p:origin x="0" y="-17412"/>
    </p:cViewPr>
  </p:outlineViewPr>
  <p:notesTextViewPr>
    <p:cViewPr>
      <p:scale>
        <a:sx n="66" d="100"/>
        <a:sy n="66" d="100"/>
      </p:scale>
      <p:origin x="0" y="0"/>
    </p:cViewPr>
  </p:notesTextViewPr>
  <p:sorterViewPr>
    <p:cViewPr varScale="1">
      <p:scale>
        <a:sx n="1" d="1"/>
        <a:sy n="1" d="1"/>
      </p:scale>
      <p:origin x="0" y="0"/>
    </p:cViewPr>
  </p:sorterViewPr>
  <p:notesViewPr>
    <p:cSldViewPr snapToGrid="0">
      <p:cViewPr varScale="1">
        <p:scale>
          <a:sx n="44" d="100"/>
          <a:sy n="44" d="100"/>
        </p:scale>
        <p:origin x="1916"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536E048-A352-4BB6-BBCC-BD44E551F68E}" type="datetimeFigureOut">
              <a:rPr lang="en-ZA" smtClean="0"/>
              <a:t>2021/12/01</a:t>
            </a:fld>
            <a:endParaRPr lang="en-Z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F9EFC38-92A7-4091-BBA3-9AC4DF771430}" type="slidenum">
              <a:rPr lang="en-ZA" smtClean="0"/>
              <a:t>‹#›</a:t>
            </a:fld>
            <a:endParaRPr lang="en-ZA"/>
          </a:p>
        </p:txBody>
      </p:sp>
    </p:spTree>
    <p:extLst>
      <p:ext uri="{BB962C8B-B14F-4D97-AF65-F5344CB8AC3E}">
        <p14:creationId xmlns:p14="http://schemas.microsoft.com/office/powerpoint/2010/main" val="19531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This Courage Presentation helps you to understand the disempowerment drivers causing the child protection challenges in your community and then to develop empowered solutions to solve them.</a:t>
            </a:r>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338400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first step in this exercise is to take all of our high priority child protection challenges and try to map them to the disempowerment drivers that we think are the cause of these problems in our community. Ask yourself, “how do these challenges show up in my community?”  One challenge could fall across several disempowerment drivers but try to think about which driver is most relevant in your local community context.</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10</a:t>
            </a:fld>
            <a:endParaRPr lang="en-ZA"/>
          </a:p>
        </p:txBody>
      </p:sp>
    </p:spTree>
    <p:extLst>
      <p:ext uri="{BB962C8B-B14F-4D97-AF65-F5344CB8AC3E}">
        <p14:creationId xmlns:p14="http://schemas.microsoft.com/office/powerpoint/2010/main" val="3325756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Once you have linked your child protection challenges to a particular disempowerment driver or group of drivers, you can then look to the opposite empowerment driver to think about how to solve the problem.  Instead of solving murder or attempted murder through creating more violence and inequality, we need to ask ourselves, how do we start to create values and a sense of shared commitment to these values.  Instead of solving abuse with more abuse, we need to explore how we can use love.  Instead of shaking our head at the ignorance that drives late termination of pregnancy or harmful cultural practices, we must start to think about how to empower people with knowledge and learning.  We will now go through each of these disempowerment and opposite empowerment drivers to understand them better.</a:t>
            </a:r>
          </a:p>
        </p:txBody>
      </p:sp>
      <p:sp>
        <p:nvSpPr>
          <p:cNvPr id="4" name="Slide Number Placeholder 3"/>
          <p:cNvSpPr>
            <a:spLocks noGrp="1"/>
          </p:cNvSpPr>
          <p:nvPr>
            <p:ph type="sldNum" sz="quarter" idx="5"/>
          </p:nvPr>
        </p:nvSpPr>
        <p:spPr/>
        <p:txBody>
          <a:bodyPr/>
          <a:lstStyle/>
          <a:p>
            <a:fld id="{DF9EFC38-92A7-4091-BBA3-9AC4DF771430}" type="slidenum">
              <a:rPr lang="en-ZA" smtClean="0"/>
              <a:t>11</a:t>
            </a:fld>
            <a:endParaRPr lang="en-ZA"/>
          </a:p>
        </p:txBody>
      </p:sp>
    </p:spTree>
    <p:extLst>
      <p:ext uri="{BB962C8B-B14F-4D97-AF65-F5344CB8AC3E}">
        <p14:creationId xmlns:p14="http://schemas.microsoft.com/office/powerpoint/2010/main" val="2739000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Violence and inequality relates to a breakdown in the rules of society which leads to anarchy, fear and communities in complete survival mode.  This can happen when there are high levels of social unrest, riots, violence, war, discrimination of all forms, conflicting belief systems and excessive poverty and inequality. </a:t>
            </a:r>
          </a:p>
        </p:txBody>
      </p:sp>
      <p:sp>
        <p:nvSpPr>
          <p:cNvPr id="4" name="Slide Number Placeholder 3"/>
          <p:cNvSpPr>
            <a:spLocks noGrp="1"/>
          </p:cNvSpPr>
          <p:nvPr>
            <p:ph type="sldNum" sz="quarter" idx="5"/>
          </p:nvPr>
        </p:nvSpPr>
        <p:spPr/>
        <p:txBody>
          <a:bodyPr/>
          <a:lstStyle/>
          <a:p>
            <a:fld id="{DF9EFC38-92A7-4091-BBA3-9AC4DF771430}" type="slidenum">
              <a:rPr lang="en-ZA" smtClean="0"/>
              <a:t>12</a:t>
            </a:fld>
            <a:endParaRPr lang="en-ZA"/>
          </a:p>
        </p:txBody>
      </p:sp>
    </p:spTree>
    <p:extLst>
      <p:ext uri="{BB962C8B-B14F-4D97-AF65-F5344CB8AC3E}">
        <p14:creationId xmlns:p14="http://schemas.microsoft.com/office/powerpoint/2010/main" val="228452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challenges driven by poverty and inequality where societal structures have broken down, the solution lies in building shared values and a belief set.  This is the foundation of safety and security for communities.  It also ensures that there is a shared focus on providing for the basics a family needs, including food and shelter.  Building a strong sense of family and community belonging.  Ensuring that law and order prevails, in an environment of equality and strong societal leadership, where all citizens know and agree what is right from what is wrong. </a:t>
            </a:r>
          </a:p>
        </p:txBody>
      </p:sp>
      <p:sp>
        <p:nvSpPr>
          <p:cNvPr id="4" name="Slide Number Placeholder 3"/>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280641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Exploitation often takes place where individuals are isolated and have no partnerships or sense of belonging to a family or community  This can lead to child protection challenges such as child trafficking, child </a:t>
            </a:r>
            <a:r>
              <a:rPr lang="en-US" dirty="0" err="1"/>
              <a:t>labour</a:t>
            </a:r>
            <a:r>
              <a:rPr lang="en-US" dirty="0"/>
              <a:t>, child prostitution and pornography, broken families and broken communities where there is no trust or respect and often high levels of corruption and abuse of power.</a:t>
            </a:r>
          </a:p>
        </p:txBody>
      </p:sp>
      <p:sp>
        <p:nvSpPr>
          <p:cNvPr id="4" name="Slide Number Placeholder 3"/>
          <p:cNvSpPr>
            <a:spLocks noGrp="1"/>
          </p:cNvSpPr>
          <p:nvPr>
            <p:ph type="sldNum" sz="quarter" idx="5"/>
          </p:nvPr>
        </p:nvSpPr>
        <p:spPr/>
        <p:txBody>
          <a:bodyPr/>
          <a:lstStyle/>
          <a:p>
            <a:fld id="{DF9EFC38-92A7-4091-BBA3-9AC4DF771430}" type="slidenum">
              <a:rPr lang="en-ZA" smtClean="0"/>
              <a:t>14</a:t>
            </a:fld>
            <a:endParaRPr lang="en-ZA"/>
          </a:p>
        </p:txBody>
      </p:sp>
    </p:spTree>
    <p:extLst>
      <p:ext uri="{BB962C8B-B14F-4D97-AF65-F5344CB8AC3E}">
        <p14:creationId xmlns:p14="http://schemas.microsoft.com/office/powerpoint/2010/main" val="99310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child protection challenges of exploitation exist, the solution lies in partnerships, where community members work together with mutual trust and respect for each other.  To ensure good partnerships one needs good communication, strong families with extended family support, shared community values, and government and community social partnerships driven by mutual trust and respect.</a:t>
            </a:r>
          </a:p>
        </p:txBody>
      </p:sp>
      <p:sp>
        <p:nvSpPr>
          <p:cNvPr id="4" name="Slide Number Placeholder 3"/>
          <p:cNvSpPr>
            <a:spLocks noGrp="1"/>
          </p:cNvSpPr>
          <p:nvPr>
            <p:ph type="sldNum" sz="quarter" idx="5"/>
          </p:nvPr>
        </p:nvSpPr>
        <p:spPr/>
        <p:txBody>
          <a:bodyPr/>
          <a:lstStyle/>
          <a:p>
            <a:fld id="{DF9EFC38-92A7-4091-BBA3-9AC4DF771430}" type="slidenum">
              <a:rPr lang="en-ZA" smtClean="0"/>
              <a:t>15</a:t>
            </a:fld>
            <a:endParaRPr lang="en-ZA"/>
          </a:p>
        </p:txBody>
      </p:sp>
    </p:spTree>
    <p:extLst>
      <p:ext uri="{BB962C8B-B14F-4D97-AF65-F5344CB8AC3E}">
        <p14:creationId xmlns:p14="http://schemas.microsoft.com/office/powerpoint/2010/main" val="2814470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disempowerment driver of low self esteem is a result of having no self respect or sense of personal responsibility, it can lead to a range of child protection challenges such as exposure to gangsterism and bullying.  Children with with low self esteem often have no sense of focus or direction, no sense of personal identity, they often believe they have no choices in life and frequently feel shame for who they are and the choices they make.</a:t>
            </a:r>
          </a:p>
        </p:txBody>
      </p:sp>
      <p:sp>
        <p:nvSpPr>
          <p:cNvPr id="4" name="Slide Number Placeholder 3"/>
          <p:cNvSpPr>
            <a:spLocks noGrp="1"/>
          </p:cNvSpPr>
          <p:nvPr>
            <p:ph type="sldNum" sz="quarter" idx="5"/>
          </p:nvPr>
        </p:nvSpPr>
        <p:spPr/>
        <p:txBody>
          <a:bodyPr/>
          <a:lstStyle/>
          <a:p>
            <a:fld id="{DF9EFC38-92A7-4091-BBA3-9AC4DF771430}" type="slidenum">
              <a:rPr lang="en-ZA" smtClean="0"/>
              <a:t>16</a:t>
            </a:fld>
            <a:endParaRPr lang="en-ZA"/>
          </a:p>
        </p:txBody>
      </p:sp>
    </p:spTree>
    <p:extLst>
      <p:ext uri="{BB962C8B-B14F-4D97-AF65-F5344CB8AC3E}">
        <p14:creationId xmlns:p14="http://schemas.microsoft.com/office/powerpoint/2010/main" val="72565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low self esteem, we need to build high self esteem in children, where they respect themselves and take personal responsibility for their lives and the choices they make.  The first step in building a sense of self is to help children define and develop a strong personal identity, to teach them to make good decisions for themselves and to help them gain focus and direction. This will lead to personal achievement and ensure that they take responsibility for their lives and to care for themselves and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17</a:t>
            </a:fld>
            <a:endParaRPr lang="en-ZA"/>
          </a:p>
        </p:txBody>
      </p:sp>
    </p:spTree>
    <p:extLst>
      <p:ext uri="{BB962C8B-B14F-4D97-AF65-F5344CB8AC3E}">
        <p14:creationId xmlns:p14="http://schemas.microsoft.com/office/powerpoint/2010/main" val="265939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disempowerment driver of abuse is typified  by hate, anger, fear and resentment.  In environments where abuse is dominant people tend to use violence to solve conflict, they speak of hate and revenge and an inability to forgive others.  Abuse is often driven by fear and anger.</a:t>
            </a:r>
          </a:p>
        </p:txBody>
      </p:sp>
      <p:sp>
        <p:nvSpPr>
          <p:cNvPr id="4" name="Slide Number Placeholder 3"/>
          <p:cNvSpPr>
            <a:spLocks noGrp="1"/>
          </p:cNvSpPr>
          <p:nvPr>
            <p:ph type="sldNum" sz="quarter" idx="5"/>
          </p:nvPr>
        </p:nvSpPr>
        <p:spPr/>
        <p:txBody>
          <a:bodyPr/>
          <a:lstStyle/>
          <a:p>
            <a:fld id="{DF9EFC38-92A7-4091-BBA3-9AC4DF771430}" type="slidenum">
              <a:rPr lang="en-ZA" smtClean="0"/>
              <a:t>18</a:t>
            </a:fld>
            <a:endParaRPr lang="en-ZA"/>
          </a:p>
        </p:txBody>
      </p:sp>
    </p:spTree>
    <p:extLst>
      <p:ext uri="{BB962C8B-B14F-4D97-AF65-F5344CB8AC3E}">
        <p14:creationId xmlns:p14="http://schemas.microsoft.com/office/powerpoint/2010/main" val="294210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to abuse is love and creating an environment of care, compassion, empathy and forgiveness.  In this environment people use love rather than violence to solve conflict, empathy is encouraged, and strong, loving families and communities are built, with peace and mutual care and support as their foundation.</a:t>
            </a:r>
          </a:p>
        </p:txBody>
      </p:sp>
      <p:sp>
        <p:nvSpPr>
          <p:cNvPr id="4" name="Slide Number Placeholder 3"/>
          <p:cNvSpPr>
            <a:spLocks noGrp="1"/>
          </p:cNvSpPr>
          <p:nvPr>
            <p:ph type="sldNum" sz="quarter" idx="5"/>
          </p:nvPr>
        </p:nvSpPr>
        <p:spPr/>
        <p:txBody>
          <a:bodyPr/>
          <a:lstStyle/>
          <a:p>
            <a:fld id="{DF9EFC38-92A7-4091-BBA3-9AC4DF771430}" type="slidenum">
              <a:rPr lang="en-ZA" smtClean="0"/>
              <a:t>19</a:t>
            </a:fld>
            <a:endParaRPr lang="en-ZA"/>
          </a:p>
        </p:txBody>
      </p:sp>
    </p:spTree>
    <p:extLst>
      <p:ext uri="{BB962C8B-B14F-4D97-AF65-F5344CB8AC3E}">
        <p14:creationId xmlns:p14="http://schemas.microsoft.com/office/powerpoint/2010/main" val="180506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algn="l">
              <a:defRPr/>
            </a:pPr>
            <a:r>
              <a:rPr lang="en-ZA" sz="1200" b="0" dirty="0">
                <a:solidFill>
                  <a:schemeClr val="bg1"/>
                </a:solidFill>
                <a:latin typeface="Century Gothic" panose="020B0502020202020204" pitchFamily="34" charset="0"/>
                <a:ea typeface="MS PGothic" panose="020B0600070205080204" pitchFamily="34" charset="-128"/>
              </a:rPr>
              <a:t>Now that we have identified, prioritised and understood all of the child protection challenges in our community </a:t>
            </a:r>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800539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disempowerment driver of apathy and addiction is often caused by a complete lack of vision or purpose. Individuals have no focus or direction, there is conformity and disconnection.  People tell lies and are hopeless and helpless.  In these environments there is no strong or honest leadership and a sense of apathy is everywhere.</a:t>
            </a:r>
          </a:p>
        </p:txBody>
      </p:sp>
      <p:sp>
        <p:nvSpPr>
          <p:cNvPr id="4" name="Slide Number Placeholder 3"/>
          <p:cNvSpPr>
            <a:spLocks noGrp="1"/>
          </p:cNvSpPr>
          <p:nvPr>
            <p:ph type="sldNum" sz="quarter" idx="5"/>
          </p:nvPr>
        </p:nvSpPr>
        <p:spPr/>
        <p:txBody>
          <a:bodyPr/>
          <a:lstStyle/>
          <a:p>
            <a:fld id="{DF9EFC38-92A7-4091-BBA3-9AC4DF771430}" type="slidenum">
              <a:rPr lang="en-ZA" smtClean="0"/>
              <a:t>20</a:t>
            </a:fld>
            <a:endParaRPr lang="en-ZA"/>
          </a:p>
        </p:txBody>
      </p:sp>
    </p:spTree>
    <p:extLst>
      <p:ext uri="{BB962C8B-B14F-4D97-AF65-F5344CB8AC3E}">
        <p14:creationId xmlns:p14="http://schemas.microsoft.com/office/powerpoint/2010/main" val="345808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to apathy, addiction and a complete lack of focus is vision, leadership and purpose.  People with vision have focus and direction, there is space for self expression, people have freedom of choice and action.  In these environments you find strong societal leadership and an abundance of innovation and new ideas. </a:t>
            </a:r>
          </a:p>
        </p:txBody>
      </p:sp>
      <p:sp>
        <p:nvSpPr>
          <p:cNvPr id="4" name="Slide Number Placeholder 3"/>
          <p:cNvSpPr>
            <a:spLocks noGrp="1"/>
          </p:cNvSpPr>
          <p:nvPr>
            <p:ph type="sldNum" sz="quarter" idx="5"/>
          </p:nvPr>
        </p:nvSpPr>
        <p:spPr/>
        <p:txBody>
          <a:bodyPr/>
          <a:lstStyle/>
          <a:p>
            <a:fld id="{DF9EFC38-92A7-4091-BBA3-9AC4DF771430}" type="slidenum">
              <a:rPr lang="en-ZA" smtClean="0"/>
              <a:t>21</a:t>
            </a:fld>
            <a:endParaRPr lang="en-ZA"/>
          </a:p>
        </p:txBody>
      </p:sp>
    </p:spTree>
    <p:extLst>
      <p:ext uri="{BB962C8B-B14F-4D97-AF65-F5344CB8AC3E}">
        <p14:creationId xmlns:p14="http://schemas.microsoft.com/office/powerpoint/2010/main" val="3719853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disempowerment driver of ignorance happens when people stop questioning and just accept what they are told, there is often judgement of others and an overwhelming sense of dishonesty.  In these environments there is no understanding of individual rights, people are judged for being different, there is no knowledge or insight, no monitoring, measurement or evaluation, and harmful cultural practices and corruption thrive.</a:t>
            </a:r>
          </a:p>
        </p:txBody>
      </p:sp>
      <p:sp>
        <p:nvSpPr>
          <p:cNvPr id="4" name="Slide Number Placeholder 3"/>
          <p:cNvSpPr>
            <a:spLocks noGrp="1"/>
          </p:cNvSpPr>
          <p:nvPr>
            <p:ph type="sldNum" sz="quarter" idx="5"/>
          </p:nvPr>
        </p:nvSpPr>
        <p:spPr/>
        <p:txBody>
          <a:bodyPr/>
          <a:lstStyle/>
          <a:p>
            <a:fld id="{DF9EFC38-92A7-4091-BBA3-9AC4DF771430}" type="slidenum">
              <a:rPr lang="en-ZA" smtClean="0"/>
              <a:t>22</a:t>
            </a:fld>
            <a:endParaRPr lang="en-ZA"/>
          </a:p>
        </p:txBody>
      </p:sp>
    </p:spTree>
    <p:extLst>
      <p:ext uri="{BB962C8B-B14F-4D97-AF65-F5344CB8AC3E}">
        <p14:creationId xmlns:p14="http://schemas.microsoft.com/office/powerpoint/2010/main" val="732048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to ignorance is knowledge, daily questioning of the status quo, learning, insight and the search for truth.  These are environments that prioritize learning and education, transparency, and support of diversity and individual rights.  There is monitoring, measurement and evaluation so that people know what the truth is and there is an openness to new ideas. </a:t>
            </a:r>
          </a:p>
        </p:txBody>
      </p:sp>
      <p:sp>
        <p:nvSpPr>
          <p:cNvPr id="4" name="Slide Number Placeholder 3"/>
          <p:cNvSpPr>
            <a:spLocks noGrp="1"/>
          </p:cNvSpPr>
          <p:nvPr>
            <p:ph type="sldNum" sz="quarter" idx="5"/>
          </p:nvPr>
        </p:nvSpPr>
        <p:spPr/>
        <p:txBody>
          <a:bodyPr/>
          <a:lstStyle/>
          <a:p>
            <a:fld id="{DF9EFC38-92A7-4091-BBA3-9AC4DF771430}" type="slidenum">
              <a:rPr lang="en-ZA" smtClean="0"/>
              <a:t>23</a:t>
            </a:fld>
            <a:endParaRPr lang="en-ZA"/>
          </a:p>
        </p:txBody>
      </p:sp>
    </p:spTree>
    <p:extLst>
      <p:ext uri="{BB962C8B-B14F-4D97-AF65-F5344CB8AC3E}">
        <p14:creationId xmlns:p14="http://schemas.microsoft.com/office/powerpoint/2010/main" val="15533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disempowerment driver of neglect is driven by non delivery, inaction and a complete lack of care.  In these environments children have no access to health, quality education, housing or service delivery in general.  There is no social support or care for those in need. </a:t>
            </a:r>
          </a:p>
        </p:txBody>
      </p:sp>
      <p:sp>
        <p:nvSpPr>
          <p:cNvPr id="4" name="Slide Number Placeholder 3"/>
          <p:cNvSpPr>
            <a:spLocks noGrp="1"/>
          </p:cNvSpPr>
          <p:nvPr>
            <p:ph type="sldNum" sz="quarter" idx="5"/>
          </p:nvPr>
        </p:nvSpPr>
        <p:spPr/>
        <p:txBody>
          <a:bodyPr/>
          <a:lstStyle/>
          <a:p>
            <a:fld id="{DF9EFC38-92A7-4091-BBA3-9AC4DF771430}" type="slidenum">
              <a:rPr lang="en-ZA" smtClean="0"/>
              <a:t>24</a:t>
            </a:fld>
            <a:endParaRPr lang="en-ZA"/>
          </a:p>
        </p:txBody>
      </p:sp>
    </p:spTree>
    <p:extLst>
      <p:ext uri="{BB962C8B-B14F-4D97-AF65-F5344CB8AC3E}">
        <p14:creationId xmlns:p14="http://schemas.microsoft.com/office/powerpoint/2010/main" val="844834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to neglect and inaction is to take action.  Action is about delivery, possibility, sustainability and caring about the future.  These environments are driven by a focus on the future, on the possibility that future can bring, on planning and access for everyone, on service delivery and on ensuing sustainable solutions for future generations.</a:t>
            </a:r>
          </a:p>
        </p:txBody>
      </p:sp>
      <p:sp>
        <p:nvSpPr>
          <p:cNvPr id="4" name="Slide Number Placeholder 3"/>
          <p:cNvSpPr>
            <a:spLocks noGrp="1"/>
          </p:cNvSpPr>
          <p:nvPr>
            <p:ph type="sldNum" sz="quarter" idx="5"/>
          </p:nvPr>
        </p:nvSpPr>
        <p:spPr/>
        <p:txBody>
          <a:bodyPr/>
          <a:lstStyle/>
          <a:p>
            <a:fld id="{DF9EFC38-92A7-4091-BBA3-9AC4DF771430}" type="slidenum">
              <a:rPr lang="en-ZA" smtClean="0"/>
              <a:t>25</a:t>
            </a:fld>
            <a:endParaRPr lang="en-ZA"/>
          </a:p>
        </p:txBody>
      </p:sp>
    </p:spTree>
    <p:extLst>
      <p:ext uri="{BB962C8B-B14F-4D97-AF65-F5344CB8AC3E}">
        <p14:creationId xmlns:p14="http://schemas.microsoft.com/office/powerpoint/2010/main" val="4149431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So to return to our objectives for this exercise.  Start by ordering your high priority challenges in a list from the most critical to the least</a:t>
            </a:r>
            <a:r>
              <a:rPr lang="en-ZA" dirty="0">
                <a:sym typeface="Wingdings" panose="05000000000000000000" pitchFamily="2" charset="2"/>
              </a:rPr>
              <a:t>.  Now identify your top one, three or five priorities, and just work with these at the start so that you don’t get overwhelmed.  You may want to group some of these challenges together as they may relate to each other. Then identify the disempowerment drivers that you think are creating these challenges.  Finally identify the opposite empowerment drivers that you can use to create real and meaningful change in your community.  </a:t>
            </a:r>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26</a:t>
            </a:fld>
            <a:endParaRPr lang="en-ZA"/>
          </a:p>
        </p:txBody>
      </p:sp>
    </p:spTree>
    <p:extLst>
      <p:ext uri="{BB962C8B-B14F-4D97-AF65-F5344CB8AC3E}">
        <p14:creationId xmlns:p14="http://schemas.microsoft.com/office/powerpoint/2010/main" val="1521622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This template should help you and your team or community to develop an empowered strategy for change.  Start with your child protection challenges. Try to describe these in terms of how they show up in your community to ensure that they will be understood by a broader audience.  Then identify the disempowerment drivers that you think are creating these child protection challenges.  Again, try to describe the drivers in the context of your community and what you have actually observed happening. Finally identify the opposite empowerment drivers that will ensure meaningful behaviour change.  Try to develop your empowerment drivers into a tangible programme, campaign or specific actions you intend to take forward.</a:t>
            </a:r>
          </a:p>
        </p:txBody>
      </p:sp>
      <p:sp>
        <p:nvSpPr>
          <p:cNvPr id="4" name="Slide Number Placeholder 3"/>
          <p:cNvSpPr>
            <a:spLocks noGrp="1"/>
          </p:cNvSpPr>
          <p:nvPr>
            <p:ph type="sldNum" sz="quarter" idx="5"/>
          </p:nvPr>
        </p:nvSpPr>
        <p:spPr/>
        <p:txBody>
          <a:bodyPr/>
          <a:lstStyle/>
          <a:p>
            <a:fld id="{DF9EFC38-92A7-4091-BBA3-9AC4DF771430}" type="slidenum">
              <a:rPr lang="en-ZA" smtClean="0"/>
              <a:t>27</a:t>
            </a:fld>
            <a:endParaRPr lang="en-ZA"/>
          </a:p>
        </p:txBody>
      </p:sp>
    </p:spTree>
    <p:extLst>
      <p:ext uri="{BB962C8B-B14F-4D97-AF65-F5344CB8AC3E}">
        <p14:creationId xmlns:p14="http://schemas.microsoft.com/office/powerpoint/2010/main" val="656947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how some community workers in a hospital have mapped their high priority yellow cards to the purple disempowerment drivers and then placed the opposite white empowerment cards above each.</a:t>
            </a:r>
          </a:p>
        </p:txBody>
      </p:sp>
      <p:sp>
        <p:nvSpPr>
          <p:cNvPr id="4" name="Slide Number Placeholder 3"/>
          <p:cNvSpPr>
            <a:spLocks noGrp="1"/>
          </p:cNvSpPr>
          <p:nvPr>
            <p:ph type="sldNum" sz="quarter" idx="5"/>
          </p:nvPr>
        </p:nvSpPr>
        <p:spPr/>
        <p:txBody>
          <a:bodyPr/>
          <a:lstStyle/>
          <a:p>
            <a:fld id="{DF9EFC38-92A7-4091-BBA3-9AC4DF771430}" type="slidenum">
              <a:rPr lang="en-ZA" smtClean="0"/>
              <a:t>28</a:t>
            </a:fld>
            <a:endParaRPr lang="en-ZA"/>
          </a:p>
        </p:txBody>
      </p:sp>
    </p:spTree>
    <p:extLst>
      <p:ext uri="{BB962C8B-B14F-4D97-AF65-F5344CB8AC3E}">
        <p14:creationId xmlns:p14="http://schemas.microsoft.com/office/powerpoint/2010/main" val="1159362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Once you have mapped everything out, you now need to start solving your child protection challenges in an empowered way.  In this example, a group of children identified that their biggest challenge was that their teachers emotionally abused them verbally in class.  They discussed what they thought was driving this and decided that it was the disempowerment driver of abuse, specifically that the teachers were angry, under pressure and often used violence to solve conflict.  Their solution was an in class campaign called “love your teacher and your teacher will love you”.  They decided that if they modelled using love to solve conflict, their teachers would learn from their empowered approach and would in turn strop verbally abusing them. </a:t>
            </a:r>
          </a:p>
        </p:txBody>
      </p:sp>
      <p:sp>
        <p:nvSpPr>
          <p:cNvPr id="4" name="Slide Number Placeholder 3"/>
          <p:cNvSpPr>
            <a:spLocks noGrp="1"/>
          </p:cNvSpPr>
          <p:nvPr>
            <p:ph type="sldNum" sz="quarter" idx="5"/>
          </p:nvPr>
        </p:nvSpPr>
        <p:spPr/>
        <p:txBody>
          <a:bodyPr/>
          <a:lstStyle/>
          <a:p>
            <a:fld id="{DF9EFC38-92A7-4091-BBA3-9AC4DF771430}" type="slidenum">
              <a:rPr lang="en-ZA" smtClean="0"/>
              <a:t>29</a:t>
            </a:fld>
            <a:endParaRPr lang="en-ZA"/>
          </a:p>
        </p:txBody>
      </p:sp>
    </p:spTree>
    <p:extLst>
      <p:ext uri="{BB962C8B-B14F-4D97-AF65-F5344CB8AC3E}">
        <p14:creationId xmlns:p14="http://schemas.microsoft.com/office/powerpoint/2010/main" val="11803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algn="l">
              <a:defRPr/>
            </a:pPr>
            <a:r>
              <a:rPr lang="en-ZA" sz="1200" b="0" dirty="0">
                <a:solidFill>
                  <a:schemeClr val="bg1"/>
                </a:solidFill>
                <a:latin typeface="Century Gothic" panose="020B0502020202020204" pitchFamily="34" charset="0"/>
                <a:ea typeface="MS PGothic" panose="020B0600070205080204" pitchFamily="34" charset="-128"/>
              </a:rPr>
              <a:t>We need to understand what is driving these challenges, specifically the disempowerment drivers that are enabling child protection challenges  in our community</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588677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key to this exercise is learning an empowered approach to solving child protection challenges, starting with identifying the problems, then the disempowerment drivers, and finally using the empowerment drivers to create interventions that drive meaningful behaviour change.</a:t>
            </a:r>
          </a:p>
        </p:txBody>
      </p:sp>
      <p:sp>
        <p:nvSpPr>
          <p:cNvPr id="4" name="Slide Number Placeholder 3"/>
          <p:cNvSpPr>
            <a:spLocks noGrp="1"/>
          </p:cNvSpPr>
          <p:nvPr>
            <p:ph type="sldNum" sz="quarter" idx="5"/>
          </p:nvPr>
        </p:nvSpPr>
        <p:spPr/>
        <p:txBody>
          <a:bodyPr/>
          <a:lstStyle/>
          <a:p>
            <a:fld id="{DF9EFC38-92A7-4091-BBA3-9AC4DF771430}" type="slidenum">
              <a:rPr lang="en-ZA" smtClean="0"/>
              <a:t>30</a:t>
            </a:fld>
            <a:endParaRPr lang="en-ZA"/>
          </a:p>
        </p:txBody>
      </p:sp>
    </p:spTree>
    <p:extLst>
      <p:ext uri="{BB962C8B-B14F-4D97-AF65-F5344CB8AC3E}">
        <p14:creationId xmlns:p14="http://schemas.microsoft.com/office/powerpoint/2010/main" val="1392283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Thanks for watching.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For more information visit Courage Child Protection dot com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 sure to like this video and subscribe to our Courage Channel.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Stay strong and take courage.</a:t>
            </a:r>
          </a:p>
        </p:txBody>
      </p:sp>
      <p:sp>
        <p:nvSpPr>
          <p:cNvPr id="4" name="Slide Number Placeholder 3"/>
          <p:cNvSpPr>
            <a:spLocks noGrp="1"/>
          </p:cNvSpPr>
          <p:nvPr>
            <p:ph type="sldNum" sz="quarter" idx="5"/>
          </p:nvPr>
        </p:nvSpPr>
        <p:spPr/>
        <p:txBody>
          <a:bodyPr/>
          <a:lstStyle/>
          <a:p>
            <a:fld id="{DF9EFC38-92A7-4091-BBA3-9AC4DF771430}" type="slidenum">
              <a:rPr lang="en-ZA" smtClean="0"/>
              <a:t>31</a:t>
            </a:fld>
            <a:endParaRPr lang="en-ZA"/>
          </a:p>
        </p:txBody>
      </p:sp>
    </p:spTree>
    <p:extLst>
      <p:ext uri="{BB962C8B-B14F-4D97-AF65-F5344CB8AC3E}">
        <p14:creationId xmlns:p14="http://schemas.microsoft.com/office/powerpoint/2010/main" val="404118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Some useful tools to help you think through empowered solutions to your child protection challenges include </a:t>
            </a:r>
          </a:p>
          <a:p>
            <a:r>
              <a:rPr lang="en-ZA" dirty="0"/>
              <a:t>The Courage disempowerment and empowerment cards (which are the purple &amp; yellow packs), or</a:t>
            </a:r>
          </a:p>
          <a:p>
            <a:r>
              <a:rPr lang="en-ZA" dirty="0"/>
              <a:t>The A1 Courage empowered child protection poster.</a:t>
            </a:r>
          </a:p>
          <a:p>
            <a:r>
              <a:rPr lang="en-ZA" dirty="0"/>
              <a:t>Or watching this Courage movie or presentation  all of which you can download from the Courage website.</a:t>
            </a: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89758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purpose of this exercise is to empower your participants and community to solve your child protection challenges in an empowered rather than a disempowered way.  We do this by using love, understanding and focussing on creating harmony,  rather than hate, anger and violence to solve conflict.</a:t>
            </a:r>
          </a:p>
          <a:p>
            <a:r>
              <a:rPr lang="en-ZA" dirty="0"/>
              <a:t>If we can help to build loving and peaceful families, we will create loving and peaceful communities and societies, that are resilient and strong, and defined by their care and support of each other.</a:t>
            </a:r>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235061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So how do we identity our disempowerment drivers and move them into empowered solutions?</a:t>
            </a:r>
          </a:p>
        </p:txBody>
      </p:sp>
      <p:sp>
        <p:nvSpPr>
          <p:cNvPr id="4" name="Slide Number Placeholder 3"/>
          <p:cNvSpPr>
            <a:spLocks noGrp="1"/>
          </p:cNvSpPr>
          <p:nvPr>
            <p:ph type="sldNum" sz="quarter" idx="5"/>
          </p:nvPr>
        </p:nvSpPr>
        <p:spPr/>
        <p:txBody>
          <a:bodyPr/>
          <a:lstStyle/>
          <a:p>
            <a:fld id="{DF9EFC38-92A7-4091-BBA3-9AC4DF771430}" type="slidenum">
              <a:rPr lang="en-ZA" smtClean="0"/>
              <a:t>6</a:t>
            </a:fld>
            <a:endParaRPr lang="en-ZA"/>
          </a:p>
        </p:txBody>
      </p:sp>
    </p:spTree>
    <p:extLst>
      <p:ext uri="{BB962C8B-B14F-4D97-AF65-F5344CB8AC3E}">
        <p14:creationId xmlns:p14="http://schemas.microsoft.com/office/powerpoint/2010/main" val="420231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Lets start with the end in mind, by looking at the Courage drivers of individual and community empowerment.  To understand how empowered you are, try to answer each of these questions, 1) Firstly, what are your values and beliefs? 2) Who do you partner with and how do you partner them? 3) What is your level of self esteem and self worth? 4) How are you building love, harmony and a sense of togetherness in your life and community, rather than getting everyone to compete against each other for your favour? 5) What is your vision and purpose? 6) How do you continue to build this through ongoing knowledge and insight? 7) And finally, how are you turning all of these good things into real and tangible actions every day?  As the picture illustrates, if you want to grow a tree tomorrow, you have to plant a seed today! If you can answer all of these questions comfortably, you are pretty empowered, but this is often not the case.</a:t>
            </a:r>
          </a:p>
        </p:txBody>
      </p:sp>
      <p:sp>
        <p:nvSpPr>
          <p:cNvPr id="4" name="Slide Number Placeholder 3"/>
          <p:cNvSpPr>
            <a:spLocks noGrp="1"/>
          </p:cNvSpPr>
          <p:nvPr>
            <p:ph type="sldNum" sz="quarter" idx="5"/>
          </p:nvPr>
        </p:nvSpPr>
        <p:spPr/>
        <p:txBody>
          <a:bodyPr/>
          <a:lstStyle/>
          <a:p>
            <a:fld id="{DF9EFC38-92A7-4091-BBA3-9AC4DF771430}" type="slidenum">
              <a:rPr lang="en-ZA" smtClean="0"/>
              <a:t>7</a:t>
            </a:fld>
            <a:endParaRPr lang="en-ZA"/>
          </a:p>
        </p:txBody>
      </p:sp>
    </p:spTree>
    <p:extLst>
      <p:ext uri="{BB962C8B-B14F-4D97-AF65-F5344CB8AC3E}">
        <p14:creationId xmlns:p14="http://schemas.microsoft.com/office/powerpoint/2010/main" val="182930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When exploring each of the child protection challenges that exist in the world today, we were not surprised to find that each problem was driven by the opposite of our empowerment drivers.  Instead of values we found violence and inequality, instead of partnership we found isolated individuals who are vulnerable to exploitation, instead of high self esteem we found low self esteem, instead of love we found abuse, hate and a lack of forgiveness, instead of vision we found apathy and often substance abuse and addiction, instead of knowledge and insight we found ignorance and instead of action we found complete inaction and neglect.</a:t>
            </a:r>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207411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 every community, their child protection challenges are driven by different disempowerment drivers.  In some communities the high level of sexual abuse and rape is driven by high levels of violence and inequality, issues such as prostitution, child trafficking and child labour are driven by individuals who want exploit children, children who have low self esteem are vulnerable to gangsterism and mental health challenges, corporal punishment and the many forms of physical, emotional and sexual abuse often flourish in an environment where abuse has been normalised.  </a:t>
            </a:r>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373910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12/1/21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28028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83099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4248816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09767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43944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28313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E82F21-A57F-4E78-9F06-D9988EAD901A}" type="datetimeFigureOut">
              <a:rPr lang="en-ZA" smtClean="0"/>
              <a:t>2021/12/01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85423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FE82F21-A57F-4E78-9F06-D9988EAD901A}" type="datetimeFigureOut">
              <a:rPr lang="en-ZA" smtClean="0"/>
              <a:t>2021/12/01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3267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FE82F21-A57F-4E78-9F06-D9988EAD901A}" type="datetimeFigureOut">
              <a:rPr lang="en-ZA" smtClean="0"/>
              <a:t>2021/12/01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68572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E82F21-A57F-4E78-9F06-D9988EAD901A}" type="datetimeFigureOut">
              <a:rPr lang="en-ZA" smtClean="0"/>
              <a:t>2021/12/01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85830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82F21-A57F-4E78-9F06-D9988EAD901A}" type="datetimeFigureOut">
              <a:rPr lang="en-ZA" smtClean="0"/>
              <a:t>2021/12/01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6398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7884038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196754"/>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108">
                <a:solidFill>
                  <a:schemeClr val="tx1"/>
                </a:solidFill>
              </a:defRPr>
            </a:lvl1pPr>
          </a:lstStyle>
          <a:p>
            <a:fld id="{BBC07FE9-65EF-4C04-801F-4C3866242EA0}" type="datetimeFigureOut">
              <a:rPr lang="en-US" smtClean="0"/>
              <a:pPr/>
              <a:t>12/1/21</a:t>
            </a:fld>
            <a:endParaRPr lang="en-ZA"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108">
                <a:solidFill>
                  <a:schemeClr val="tx1"/>
                </a:solidFill>
              </a:defRPr>
            </a:lvl1pPr>
          </a:lstStyle>
          <a:p>
            <a:endParaRPr lang="en-ZA"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108">
                <a:solidFill>
                  <a:schemeClr val="tx1"/>
                </a:solidFill>
              </a:defRPr>
            </a:lvl1p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08614822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844083" rtl="0" eaLnBrk="1" latinLnBrk="0" hangingPunct="1">
        <a:spcBef>
          <a:spcPct val="0"/>
        </a:spcBef>
        <a:buNone/>
        <a:defRPr sz="2492" kern="1200">
          <a:solidFill>
            <a:schemeClr val="tx1"/>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spcBef>
          <a:spcPct val="20000"/>
        </a:spcBef>
        <a:buFont typeface="Arial" pitchFamily="34" charset="0"/>
        <a:buChar char="•"/>
        <a:defRPr sz="1662" kern="1200">
          <a:solidFill>
            <a:schemeClr val="tx1"/>
          </a:solidFill>
          <a:latin typeface="Arial" panose="020B0604020202020204" pitchFamily="34" charset="0"/>
          <a:ea typeface="+mn-ea"/>
          <a:cs typeface="Arial" panose="020B0604020202020204" pitchFamily="34" charset="0"/>
        </a:defRPr>
      </a:lvl1pPr>
      <a:lvl2pPr marL="685817" indent="-263776"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2pPr>
      <a:lvl3pPr marL="1055103"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3pPr>
      <a:lvl4pPr marL="1477145"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4pPr>
      <a:lvl5pPr marL="1899186"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1134301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26" Type="http://schemas.openxmlformats.org/officeDocument/2006/relationships/image" Target="../media/image47.png"/><Relationship Id="rId3" Type="http://schemas.openxmlformats.org/officeDocument/2006/relationships/image" Target="../media/image24.jpeg"/><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5" Type="http://schemas.openxmlformats.org/officeDocument/2006/relationships/image" Target="../media/image46.png"/><Relationship Id="rId2" Type="http://schemas.openxmlformats.org/officeDocument/2006/relationships/notesSlide" Target="../notesSlides/notesSlide10.xml"/><Relationship Id="rId16" Type="http://schemas.openxmlformats.org/officeDocument/2006/relationships/image" Target="../media/image37.jpeg"/><Relationship Id="rId20" Type="http://schemas.openxmlformats.org/officeDocument/2006/relationships/image" Target="../media/image41.jpeg"/><Relationship Id="rId29"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5.png"/><Relationship Id="rId5" Type="http://schemas.openxmlformats.org/officeDocument/2006/relationships/image" Target="../media/image26.jpe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9.png"/><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jpeg"/><Relationship Id="rId27" Type="http://schemas.openxmlformats.org/officeDocument/2006/relationships/image" Target="../media/image48.png"/><Relationship Id="rId30"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7.jpe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image" Target="../media/image24.jpeg"/><Relationship Id="rId21" Type="http://schemas.openxmlformats.org/officeDocument/2006/relationships/image" Target="../media/image49.png"/><Relationship Id="rId7" Type="http://schemas.openxmlformats.org/officeDocument/2006/relationships/image" Target="../media/image30.jpeg"/><Relationship Id="rId12" Type="http://schemas.openxmlformats.org/officeDocument/2006/relationships/image" Target="../media/image36.jpe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11.xml"/><Relationship Id="rId16" Type="http://schemas.openxmlformats.org/officeDocument/2006/relationships/image" Target="../media/image41.jpe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29.jpeg"/><Relationship Id="rId11" Type="http://schemas.openxmlformats.org/officeDocument/2006/relationships/image" Target="../media/image35.jpeg"/><Relationship Id="rId24" Type="http://schemas.openxmlformats.org/officeDocument/2006/relationships/image" Target="../media/image52.png"/><Relationship Id="rId5" Type="http://schemas.openxmlformats.org/officeDocument/2006/relationships/image" Target="../media/image28.jpeg"/><Relationship Id="rId15" Type="http://schemas.openxmlformats.org/officeDocument/2006/relationships/image" Target="../media/image40.jpe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4.jpeg"/><Relationship Id="rId19" Type="http://schemas.openxmlformats.org/officeDocument/2006/relationships/image" Target="../media/image47.png"/><Relationship Id="rId4" Type="http://schemas.openxmlformats.org/officeDocument/2006/relationships/image" Target="../media/image25.jpeg"/><Relationship Id="rId9" Type="http://schemas.openxmlformats.org/officeDocument/2006/relationships/image" Target="../media/image32.jpeg"/><Relationship Id="rId14" Type="http://schemas.openxmlformats.org/officeDocument/2006/relationships/image" Target="../media/image38.jpe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45.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65.pn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70.png"/><Relationship Id="rId5" Type="http://schemas.openxmlformats.org/officeDocument/2006/relationships/image" Target="../media/image46.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74.png"/><Relationship Id="rId5" Type="http://schemas.openxmlformats.org/officeDocument/2006/relationships/image" Target="../media/image53.png"/><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78.png"/><Relationship Id="rId5" Type="http://schemas.openxmlformats.org/officeDocument/2006/relationships/image" Target="../media/image47.pn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image" Target="../media/image54.pn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86.png"/><Relationship Id="rId5" Type="http://schemas.openxmlformats.org/officeDocument/2006/relationships/image" Target="../media/image48.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90.png"/><Relationship Id="rId5" Type="http://schemas.openxmlformats.org/officeDocument/2006/relationships/image" Target="../media/image55.png"/><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98.png"/><Relationship Id="rId5" Type="http://schemas.openxmlformats.org/officeDocument/2006/relationships/image" Target="../media/image56.png"/><Relationship Id="rId4" Type="http://schemas.openxmlformats.org/officeDocument/2006/relationships/image" Target="../media/image97.png"/></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3.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02.png"/><Relationship Id="rId5" Type="http://schemas.openxmlformats.org/officeDocument/2006/relationships/image" Target="../media/image50.png"/><Relationship Id="rId4" Type="http://schemas.openxmlformats.org/officeDocument/2006/relationships/image" Target="../media/image101.png"/></Relationships>
</file>

<file path=ppt/slides/_rels/slide23.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7.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06.png"/><Relationship Id="rId5" Type="http://schemas.openxmlformats.org/officeDocument/2006/relationships/image" Target="../media/image57.png"/><Relationship Id="rId4" Type="http://schemas.openxmlformats.org/officeDocument/2006/relationships/image" Target="../media/image105.png"/></Relationships>
</file>

<file path=ppt/slides/_rels/slide24.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1.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10.png"/><Relationship Id="rId5" Type="http://schemas.openxmlformats.org/officeDocument/2006/relationships/image" Target="../media/image51.png"/><Relationship Id="rId4" Type="http://schemas.openxmlformats.org/officeDocument/2006/relationships/image" Target="../media/image109.png"/></Relationships>
</file>

<file path=ppt/slides/_rels/slide25.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5.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14.png"/><Relationship Id="rId5" Type="http://schemas.openxmlformats.org/officeDocument/2006/relationships/image" Target="../media/image58.png"/><Relationship Id="rId4" Type="http://schemas.openxmlformats.org/officeDocument/2006/relationships/image" Target="../media/image113.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26.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117.png"/><Relationship Id="rId10" Type="http://schemas.openxmlformats.org/officeDocument/2006/relationships/image" Target="../media/image9.png"/><Relationship Id="rId4" Type="http://schemas.openxmlformats.org/officeDocument/2006/relationships/image" Target="../media/image116.png"/><Relationship Id="rId9" Type="http://schemas.openxmlformats.org/officeDocument/2006/relationships/image" Target="../media/image8.png"/><Relationship Id="rId1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7.jpe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image" Target="../media/image24.jpeg"/><Relationship Id="rId21" Type="http://schemas.openxmlformats.org/officeDocument/2006/relationships/image" Target="../media/image49.png"/><Relationship Id="rId7" Type="http://schemas.openxmlformats.org/officeDocument/2006/relationships/image" Target="../media/image30.jpeg"/><Relationship Id="rId12" Type="http://schemas.openxmlformats.org/officeDocument/2006/relationships/image" Target="../media/image36.jpe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30.xml"/><Relationship Id="rId16" Type="http://schemas.openxmlformats.org/officeDocument/2006/relationships/image" Target="../media/image41.jpe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29.jpeg"/><Relationship Id="rId11" Type="http://schemas.openxmlformats.org/officeDocument/2006/relationships/image" Target="../media/image35.jpeg"/><Relationship Id="rId24" Type="http://schemas.openxmlformats.org/officeDocument/2006/relationships/image" Target="../media/image52.png"/><Relationship Id="rId5" Type="http://schemas.openxmlformats.org/officeDocument/2006/relationships/image" Target="../media/image28.jpeg"/><Relationship Id="rId15" Type="http://schemas.openxmlformats.org/officeDocument/2006/relationships/image" Target="../media/image40.jpe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4.jpeg"/><Relationship Id="rId19" Type="http://schemas.openxmlformats.org/officeDocument/2006/relationships/image" Target="../media/image47.png"/><Relationship Id="rId4" Type="http://schemas.openxmlformats.org/officeDocument/2006/relationships/image" Target="../media/image25.jpeg"/><Relationship Id="rId9" Type="http://schemas.openxmlformats.org/officeDocument/2006/relationships/image" Target="../media/image32.jpeg"/><Relationship Id="rId14" Type="http://schemas.openxmlformats.org/officeDocument/2006/relationships/image" Target="../media/image38.jpe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26" Type="http://schemas.openxmlformats.org/officeDocument/2006/relationships/image" Target="../media/image47.png"/><Relationship Id="rId3" Type="http://schemas.openxmlformats.org/officeDocument/2006/relationships/image" Target="../media/image24.jpeg"/><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5"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37.jpeg"/><Relationship Id="rId20" Type="http://schemas.openxmlformats.org/officeDocument/2006/relationships/image" Target="../media/image41.jpeg"/><Relationship Id="rId29"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5.png"/><Relationship Id="rId5" Type="http://schemas.openxmlformats.org/officeDocument/2006/relationships/image" Target="../media/image26.jpe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9.png"/><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jpeg"/><Relationship Id="rId27" Type="http://schemas.openxmlformats.org/officeDocument/2006/relationships/image" Target="../media/image48.png"/><Relationship Id="rId30"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7" name="TextBox 6">
            <a:extLst>
              <a:ext uri="{FF2B5EF4-FFF2-40B4-BE49-F238E27FC236}">
                <a16:creationId xmlns:a16="http://schemas.microsoft.com/office/drawing/2014/main" id="{04E5ABD4-2C93-0845-8DBF-2E380060D084}"/>
              </a:ext>
            </a:extLst>
          </p:cNvPr>
          <p:cNvSpPr txBox="1"/>
          <p:nvPr/>
        </p:nvSpPr>
        <p:spPr>
          <a:xfrm>
            <a:off x="4400435" y="1335837"/>
            <a:ext cx="7599706" cy="3785652"/>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Moving from disempowered to empowered child protection solutions</a:t>
            </a:r>
          </a:p>
        </p:txBody>
      </p:sp>
      <p:pic>
        <p:nvPicPr>
          <p:cNvPr id="5" name="Picture 4" descr="Logo&#10;&#10;Description automatically generated">
            <a:extLst>
              <a:ext uri="{FF2B5EF4-FFF2-40B4-BE49-F238E27FC236}">
                <a16:creationId xmlns:a16="http://schemas.microsoft.com/office/drawing/2014/main" id="{38563EEB-F888-7145-BAFD-DCB166A0E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51" y="1209232"/>
            <a:ext cx="3425184" cy="4038863"/>
          </a:xfrm>
          <a:prstGeom prst="rect">
            <a:avLst/>
          </a:prstGeom>
        </p:spPr>
      </p:pic>
      <p:sp>
        <p:nvSpPr>
          <p:cNvPr id="9" name="TextBox 8">
            <a:extLst>
              <a:ext uri="{FF2B5EF4-FFF2-40B4-BE49-F238E27FC236}">
                <a16:creationId xmlns:a16="http://schemas.microsoft.com/office/drawing/2014/main" id="{2DCD8D91-9F74-EA40-8417-4A59B3767C5C}"/>
              </a:ext>
            </a:extLst>
          </p:cNvPr>
          <p:cNvSpPr txBox="1"/>
          <p:nvPr/>
        </p:nvSpPr>
        <p:spPr>
          <a:xfrm>
            <a:off x="2687843" y="6068511"/>
            <a:ext cx="6615914" cy="553998"/>
          </a:xfrm>
          <a:prstGeom prst="rect">
            <a:avLst/>
          </a:prstGeom>
          <a:noFill/>
        </p:spPr>
        <p:txBody>
          <a:bodyPr wrap="none">
            <a:spAutoFit/>
          </a:bodyPr>
          <a:lstStyle/>
          <a:p>
            <a:pPr>
              <a:defRPr/>
            </a:pPr>
            <a:r>
              <a:rPr lang="en-ZA" sz="3000" b="1" dirty="0">
                <a:solidFill>
                  <a:schemeClr val="bg1"/>
                </a:solidFill>
                <a:latin typeface="Century Gothic" panose="020B0502020202020204" pitchFamily="34" charset="0"/>
                <a:ea typeface="MS PGothic" panose="020B0600070205080204" pitchFamily="34" charset="-128"/>
              </a:rPr>
              <a:t>www.couragechildprotection.com</a:t>
            </a:r>
          </a:p>
        </p:txBody>
      </p:sp>
    </p:spTree>
    <p:extLst>
      <p:ext uri="{BB962C8B-B14F-4D97-AF65-F5344CB8AC3E}">
        <p14:creationId xmlns:p14="http://schemas.microsoft.com/office/powerpoint/2010/main" val="306676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74" name="Picture 7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0794" y="3441403"/>
            <a:ext cx="882076" cy="873299"/>
          </a:xfrm>
          <a:prstGeom prst="rect">
            <a:avLst/>
          </a:prstGeom>
        </p:spPr>
      </p:pic>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41697" y="4458743"/>
            <a:ext cx="914759" cy="899369"/>
          </a:xfrm>
          <a:prstGeom prst="rect">
            <a:avLst/>
          </a:prstGeom>
        </p:spPr>
      </p:pic>
      <p:pic>
        <p:nvPicPr>
          <p:cNvPr id="77" name="Picture 7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41697" y="5554006"/>
            <a:ext cx="1044347" cy="882988"/>
          </a:xfrm>
          <a:prstGeom prst="rect">
            <a:avLst/>
          </a:prstGeom>
        </p:spPr>
      </p:pic>
      <p:pic>
        <p:nvPicPr>
          <p:cNvPr id="78" name="Picture 7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47285" y="5517327"/>
            <a:ext cx="637924" cy="877710"/>
          </a:xfrm>
          <a:prstGeom prst="rect">
            <a:avLst/>
          </a:prstGeom>
        </p:spPr>
      </p:pic>
      <p:pic>
        <p:nvPicPr>
          <p:cNvPr id="79" name="Picture 78"/>
          <p:cNvPicPr>
            <a:picLocks noChangeAspect="1"/>
          </p:cNvPicPr>
          <p:nvPr/>
        </p:nvPicPr>
        <p:blipFill rotWithShape="1">
          <a:blip r:embed="rId7" cstate="print">
            <a:extLst>
              <a:ext uri="{28A0092B-C50C-407E-A947-70E740481C1C}">
                <a14:useLocalDpi xmlns:a14="http://schemas.microsoft.com/office/drawing/2010/main" val="0"/>
              </a:ext>
            </a:extLst>
          </a:blip>
          <a:srcRect l="-1"/>
          <a:stretch/>
        </p:blipFill>
        <p:spPr>
          <a:xfrm>
            <a:off x="2424189" y="3516252"/>
            <a:ext cx="1261272" cy="833869"/>
          </a:xfrm>
          <a:prstGeom prst="rect">
            <a:avLst/>
          </a:prstGeom>
        </p:spPr>
      </p:pic>
      <p:pic>
        <p:nvPicPr>
          <p:cNvPr id="80" name="Picture 79"/>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564593" y="4452764"/>
            <a:ext cx="813281" cy="891564"/>
          </a:xfrm>
          <a:prstGeom prst="rect">
            <a:avLst/>
          </a:prstGeom>
        </p:spPr>
      </p:pic>
      <p:pic>
        <p:nvPicPr>
          <p:cNvPr id="83" name="Picture 82"/>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16468" y="3434375"/>
            <a:ext cx="1217661" cy="889656"/>
          </a:xfrm>
          <a:prstGeom prst="rect">
            <a:avLst/>
          </a:prstGeom>
        </p:spPr>
      </p:pic>
      <p:pic>
        <p:nvPicPr>
          <p:cNvPr id="84" name="Picture 83"/>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099440" y="4492449"/>
            <a:ext cx="1034034" cy="902512"/>
          </a:xfrm>
          <a:prstGeom prst="rect">
            <a:avLst/>
          </a:prstGeom>
        </p:spPr>
      </p:pic>
      <p:pic>
        <p:nvPicPr>
          <p:cNvPr id="86" name="Picture 85"/>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805359" y="3463032"/>
            <a:ext cx="650311" cy="818272"/>
          </a:xfrm>
          <a:prstGeom prst="rect">
            <a:avLst/>
          </a:prstGeom>
        </p:spPr>
      </p:pic>
      <p:pic>
        <p:nvPicPr>
          <p:cNvPr id="87" name="Picture 86"/>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654953" y="5517327"/>
            <a:ext cx="914736" cy="937604"/>
          </a:xfrm>
          <a:prstGeom prst="rect">
            <a:avLst/>
          </a:prstGeom>
        </p:spPr>
      </p:pic>
      <p:pic>
        <p:nvPicPr>
          <p:cNvPr id="88" name="Picture 87"/>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5755280" y="4478444"/>
            <a:ext cx="768037" cy="833868"/>
          </a:xfrm>
          <a:prstGeom prst="rect">
            <a:avLst/>
          </a:prstGeom>
        </p:spPr>
      </p:pic>
      <p:pic>
        <p:nvPicPr>
          <p:cNvPr id="89" name="Picture 88"/>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7104297" y="3422459"/>
            <a:ext cx="1100348" cy="877710"/>
          </a:xfrm>
          <a:prstGeom prst="rect">
            <a:avLst/>
          </a:prstGeom>
        </p:spPr>
      </p:pic>
      <p:pic>
        <p:nvPicPr>
          <p:cNvPr id="90" name="Picture 89"/>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7180490" y="4405040"/>
            <a:ext cx="938945" cy="877710"/>
          </a:xfrm>
          <a:prstGeom prst="rect">
            <a:avLst/>
          </a:prstGeom>
        </p:spPr>
      </p:pic>
      <p:pic>
        <p:nvPicPr>
          <p:cNvPr id="91" name="Picture 90"/>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8683727" y="3392868"/>
            <a:ext cx="1172819" cy="856411"/>
          </a:xfrm>
          <a:prstGeom prst="rect">
            <a:avLst/>
          </a:prstGeom>
        </p:spPr>
      </p:pic>
      <p:pic>
        <p:nvPicPr>
          <p:cNvPr id="93" name="Picture 92"/>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8702785" y="4419758"/>
            <a:ext cx="1088983" cy="998577"/>
          </a:xfrm>
          <a:prstGeom prst="rect">
            <a:avLst/>
          </a:prstGeom>
        </p:spPr>
      </p:pic>
      <p:pic>
        <p:nvPicPr>
          <p:cNvPr id="114" name="Picture 113"/>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10365743" y="5527231"/>
            <a:ext cx="822364" cy="857359"/>
          </a:xfrm>
          <a:prstGeom prst="rect">
            <a:avLst/>
          </a:prstGeom>
        </p:spPr>
      </p:pic>
      <p:pic>
        <p:nvPicPr>
          <p:cNvPr id="116" name="Picture 115"/>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10463222" y="4419758"/>
            <a:ext cx="908069" cy="894846"/>
          </a:xfrm>
          <a:prstGeom prst="rect">
            <a:avLst/>
          </a:prstGeom>
        </p:spPr>
      </p:pic>
      <p:pic>
        <p:nvPicPr>
          <p:cNvPr id="117" name="Picture 116"/>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0594547" y="3350715"/>
            <a:ext cx="645421" cy="814001"/>
          </a:xfrm>
          <a:prstGeom prst="rect">
            <a:avLst/>
          </a:prstGeom>
        </p:spPr>
      </p:pic>
      <p:pic>
        <p:nvPicPr>
          <p:cNvPr id="119" name="Picture 118"/>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4133415" y="5527231"/>
            <a:ext cx="789937" cy="877709"/>
          </a:xfrm>
          <a:prstGeom prst="rect">
            <a:avLst/>
          </a:prstGeom>
        </p:spPr>
      </p:pic>
      <p:pic>
        <p:nvPicPr>
          <p:cNvPr id="120" name="Picture 119"/>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7211861" y="5573973"/>
            <a:ext cx="992785" cy="868150"/>
          </a:xfrm>
          <a:prstGeom prst="rect">
            <a:avLst/>
          </a:prstGeom>
        </p:spPr>
      </p:pic>
      <p:pic>
        <p:nvPicPr>
          <p:cNvPr id="122" name="Picture 121"/>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8622882" y="5612243"/>
            <a:ext cx="1248787" cy="833868"/>
          </a:xfrm>
          <a:prstGeom prst="rect">
            <a:avLst/>
          </a:prstGeom>
        </p:spPr>
      </p:pic>
      <p:sp>
        <p:nvSpPr>
          <p:cNvPr id="106" name="Rounded Rectangle 105"/>
          <p:cNvSpPr/>
          <p:nvPr/>
        </p:nvSpPr>
        <p:spPr>
          <a:xfrm>
            <a:off x="821664" y="2252380"/>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ounded Rectangle 106"/>
          <p:cNvSpPr/>
          <p:nvPr/>
        </p:nvSpPr>
        <p:spPr>
          <a:xfrm>
            <a:off x="2364586" y="2255270"/>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ounded Rectangle 107"/>
          <p:cNvSpPr/>
          <p:nvPr/>
        </p:nvSpPr>
        <p:spPr>
          <a:xfrm>
            <a:off x="3930807" y="2245348"/>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9" name="Rounded Rectangle 108"/>
          <p:cNvSpPr/>
          <p:nvPr/>
        </p:nvSpPr>
        <p:spPr>
          <a:xfrm>
            <a:off x="5512516" y="2236024"/>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ounded Rectangle 109"/>
          <p:cNvSpPr/>
          <p:nvPr/>
        </p:nvSpPr>
        <p:spPr>
          <a:xfrm>
            <a:off x="7007461" y="2246476"/>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ounded Rectangle 110"/>
          <p:cNvSpPr/>
          <p:nvPr/>
        </p:nvSpPr>
        <p:spPr>
          <a:xfrm>
            <a:off x="8563055" y="2252380"/>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2" name="Rounded Rectangle 111"/>
          <p:cNvSpPr/>
          <p:nvPr/>
        </p:nvSpPr>
        <p:spPr>
          <a:xfrm>
            <a:off x="10155391" y="2245348"/>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sign&#10;&#10;Description generated with high confidence">
            <a:extLst>
              <a:ext uri="{FF2B5EF4-FFF2-40B4-BE49-F238E27FC236}">
                <a16:creationId xmlns:a16="http://schemas.microsoft.com/office/drawing/2014/main" id="{FDB2AA95-B508-498F-8538-1B91D41D03B2}"/>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r="67031" b="54955"/>
          <a:stretch/>
        </p:blipFill>
        <p:spPr>
          <a:xfrm>
            <a:off x="1193049" y="2279488"/>
            <a:ext cx="553992" cy="585075"/>
          </a:xfrm>
          <a:prstGeom prst="roundRect">
            <a:avLst/>
          </a:prstGeom>
          <a:ln>
            <a:noFill/>
          </a:ln>
        </p:spPr>
      </p:pic>
      <p:pic>
        <p:nvPicPr>
          <p:cNvPr id="6" name="Picture 5">
            <a:extLst>
              <a:ext uri="{FF2B5EF4-FFF2-40B4-BE49-F238E27FC236}">
                <a16:creationId xmlns:a16="http://schemas.microsoft.com/office/drawing/2014/main" id="{1CC85764-3F2D-43E3-9918-E50961F69409}"/>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t="62719" r="28709" b="14796"/>
          <a:stretch/>
        </p:blipFill>
        <p:spPr>
          <a:xfrm>
            <a:off x="2430813" y="2904960"/>
            <a:ext cx="1101475" cy="232829"/>
          </a:xfrm>
          <a:prstGeom prst="rect">
            <a:avLst/>
          </a:prstGeom>
          <a:ln>
            <a:noFill/>
          </a:ln>
        </p:spPr>
      </p:pic>
      <p:pic>
        <p:nvPicPr>
          <p:cNvPr id="9" name="Picture 8">
            <a:extLst>
              <a:ext uri="{FF2B5EF4-FFF2-40B4-BE49-F238E27FC236}">
                <a16:creationId xmlns:a16="http://schemas.microsoft.com/office/drawing/2014/main" id="{2B968F50-C0D2-40A1-9070-3F896A74ACA0}"/>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t="5643" r="60140" b="45183"/>
          <a:stretch/>
        </p:blipFill>
        <p:spPr>
          <a:xfrm>
            <a:off x="2664941" y="2313033"/>
            <a:ext cx="602613" cy="498222"/>
          </a:xfrm>
          <a:prstGeom prst="rect">
            <a:avLst/>
          </a:prstGeom>
          <a:ln>
            <a:noFill/>
          </a:ln>
        </p:spPr>
      </p:pic>
      <p:pic>
        <p:nvPicPr>
          <p:cNvPr id="10" name="Picture 9" descr="A close up of a sign&#10;&#10;Description generated with high confidence">
            <a:extLst>
              <a:ext uri="{FF2B5EF4-FFF2-40B4-BE49-F238E27FC236}">
                <a16:creationId xmlns:a16="http://schemas.microsoft.com/office/drawing/2014/main" id="{D1C98531-1795-4A2E-92F8-1AC33DF2A9E4}"/>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t="49464" r="34148" b="18816"/>
          <a:stretch/>
        </p:blipFill>
        <p:spPr>
          <a:xfrm>
            <a:off x="859115" y="2809197"/>
            <a:ext cx="1179666" cy="439240"/>
          </a:xfrm>
          <a:prstGeom prst="roundRect">
            <a:avLst/>
          </a:prstGeom>
          <a:ln>
            <a:noFill/>
          </a:ln>
        </p:spPr>
      </p:pic>
      <p:pic>
        <p:nvPicPr>
          <p:cNvPr id="11" name="Picture 10">
            <a:extLst>
              <a:ext uri="{FF2B5EF4-FFF2-40B4-BE49-F238E27FC236}">
                <a16:creationId xmlns:a16="http://schemas.microsoft.com/office/drawing/2014/main" id="{95563A0A-ED4F-44DB-B003-CD9A63EC86C8}"/>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l="30754" t="59262" b="22293"/>
          <a:stretch/>
        </p:blipFill>
        <p:spPr>
          <a:xfrm>
            <a:off x="4060991" y="3007543"/>
            <a:ext cx="1026568" cy="202443"/>
          </a:xfrm>
          <a:prstGeom prst="rect">
            <a:avLst/>
          </a:prstGeom>
          <a:ln>
            <a:noFill/>
          </a:ln>
        </p:spPr>
      </p:pic>
      <p:pic>
        <p:nvPicPr>
          <p:cNvPr id="12" name="Picture 11">
            <a:extLst>
              <a:ext uri="{FF2B5EF4-FFF2-40B4-BE49-F238E27FC236}">
                <a16:creationId xmlns:a16="http://schemas.microsoft.com/office/drawing/2014/main" id="{364E7EE0-3E94-49FE-B3DC-29F7DED22EB8}"/>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r="63288" b="47035"/>
          <a:stretch/>
        </p:blipFill>
        <p:spPr>
          <a:xfrm>
            <a:off x="4060991" y="2325236"/>
            <a:ext cx="613052" cy="654782"/>
          </a:xfrm>
          <a:prstGeom prst="rect">
            <a:avLst/>
          </a:prstGeom>
          <a:ln>
            <a:noFill/>
          </a:ln>
        </p:spPr>
      </p:pic>
      <p:pic>
        <p:nvPicPr>
          <p:cNvPr id="13" name="Picture 12">
            <a:extLst>
              <a:ext uri="{FF2B5EF4-FFF2-40B4-BE49-F238E27FC236}">
                <a16:creationId xmlns:a16="http://schemas.microsoft.com/office/drawing/2014/main" id="{39367091-2F45-45C0-AC65-15C589389B93}"/>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t="52657" r="68284" b="24882"/>
          <a:stretch/>
        </p:blipFill>
        <p:spPr>
          <a:xfrm>
            <a:off x="4451532" y="2707663"/>
            <a:ext cx="466759" cy="244727"/>
          </a:xfrm>
          <a:prstGeom prst="rect">
            <a:avLst/>
          </a:prstGeom>
          <a:ln>
            <a:noFill/>
          </a:ln>
        </p:spPr>
      </p:pic>
      <p:pic>
        <p:nvPicPr>
          <p:cNvPr id="14" name="Picture 13" descr="A close up of a sign&#10;&#10;Description generated with high confidence">
            <a:extLst>
              <a:ext uri="{FF2B5EF4-FFF2-40B4-BE49-F238E27FC236}">
                <a16:creationId xmlns:a16="http://schemas.microsoft.com/office/drawing/2014/main" id="{F71402E2-86FE-41F6-ACB3-E31AE1D08D11}"/>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t="62103" r="52345" b="16161"/>
          <a:stretch/>
        </p:blipFill>
        <p:spPr>
          <a:xfrm>
            <a:off x="5779990" y="2918683"/>
            <a:ext cx="734128" cy="245414"/>
          </a:xfrm>
          <a:prstGeom prst="rect">
            <a:avLst/>
          </a:prstGeom>
          <a:ln>
            <a:noFill/>
          </a:ln>
        </p:spPr>
      </p:pic>
      <p:pic>
        <p:nvPicPr>
          <p:cNvPr id="15" name="Picture 14" descr="A close up of a sign&#10;&#10;Description generated with high confidence">
            <a:extLst>
              <a:ext uri="{FF2B5EF4-FFF2-40B4-BE49-F238E27FC236}">
                <a16:creationId xmlns:a16="http://schemas.microsoft.com/office/drawing/2014/main" id="{564887AB-3E53-4B65-9486-18858D7A5FAF}"/>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l="3152" t="3295" r="44290" b="47150"/>
          <a:stretch/>
        </p:blipFill>
        <p:spPr>
          <a:xfrm>
            <a:off x="5754059" y="2336410"/>
            <a:ext cx="780563" cy="539430"/>
          </a:xfrm>
          <a:prstGeom prst="rect">
            <a:avLst/>
          </a:prstGeom>
          <a:ln>
            <a:noFill/>
          </a:ln>
        </p:spPr>
      </p:pic>
      <p:pic>
        <p:nvPicPr>
          <p:cNvPr id="16" name="Picture 15">
            <a:extLst>
              <a:ext uri="{FF2B5EF4-FFF2-40B4-BE49-F238E27FC236}">
                <a16:creationId xmlns:a16="http://schemas.microsoft.com/office/drawing/2014/main" id="{9ABF86E4-6D48-40FD-AB56-F63A25C28618}"/>
              </a:ext>
            </a:extLst>
          </p:cNvPr>
          <p:cNvPicPr>
            <a:picLocks noChangeAspect="1"/>
          </p:cNvPicPr>
          <p:nvPr/>
        </p:nvPicPr>
        <p:blipFill rotWithShape="1">
          <a:blip r:embed="rId28">
            <a:extLst>
              <a:ext uri="{28A0092B-C50C-407E-A947-70E740481C1C}">
                <a14:useLocalDpi xmlns:a14="http://schemas.microsoft.com/office/drawing/2010/main"/>
              </a:ext>
            </a:extLst>
          </a:blip>
          <a:srcRect r="38293" b="42747"/>
          <a:stretch/>
        </p:blipFill>
        <p:spPr>
          <a:xfrm>
            <a:off x="7074995" y="2324218"/>
            <a:ext cx="1016319" cy="535370"/>
          </a:xfrm>
          <a:prstGeom prst="rect">
            <a:avLst/>
          </a:prstGeom>
          <a:ln>
            <a:noFill/>
          </a:ln>
        </p:spPr>
      </p:pic>
      <p:pic>
        <p:nvPicPr>
          <p:cNvPr id="17" name="Picture 16">
            <a:extLst>
              <a:ext uri="{FF2B5EF4-FFF2-40B4-BE49-F238E27FC236}">
                <a16:creationId xmlns:a16="http://schemas.microsoft.com/office/drawing/2014/main" id="{3EEC4C70-B3D0-4F90-A31C-873E2C30C766}"/>
              </a:ext>
            </a:extLst>
          </p:cNvPr>
          <p:cNvPicPr>
            <a:picLocks noChangeAspect="1"/>
          </p:cNvPicPr>
          <p:nvPr/>
        </p:nvPicPr>
        <p:blipFill rotWithShape="1">
          <a:blip r:embed="rId28">
            <a:extLst>
              <a:ext uri="{28A0092B-C50C-407E-A947-70E740481C1C}">
                <a14:useLocalDpi xmlns:a14="http://schemas.microsoft.com/office/drawing/2010/main"/>
              </a:ext>
            </a:extLst>
          </a:blip>
          <a:srcRect l="47433" t="69078" b="13437"/>
          <a:stretch/>
        </p:blipFill>
        <p:spPr>
          <a:xfrm>
            <a:off x="7218972" y="3060243"/>
            <a:ext cx="939758" cy="177465"/>
          </a:xfrm>
          <a:prstGeom prst="rect">
            <a:avLst/>
          </a:prstGeom>
          <a:ln>
            <a:noFill/>
          </a:ln>
        </p:spPr>
      </p:pic>
      <p:pic>
        <p:nvPicPr>
          <p:cNvPr id="18" name="Picture 17">
            <a:extLst>
              <a:ext uri="{FF2B5EF4-FFF2-40B4-BE49-F238E27FC236}">
                <a16:creationId xmlns:a16="http://schemas.microsoft.com/office/drawing/2014/main" id="{D2F18385-8E27-4A60-B267-141F99879F1F}"/>
              </a:ext>
            </a:extLst>
          </p:cNvPr>
          <p:cNvPicPr>
            <a:picLocks noChangeAspect="1"/>
          </p:cNvPicPr>
          <p:nvPr/>
        </p:nvPicPr>
        <p:blipFill rotWithShape="1">
          <a:blip r:embed="rId28">
            <a:extLst>
              <a:ext uri="{28A0092B-C50C-407E-A947-70E740481C1C}">
                <a14:useLocalDpi xmlns:a14="http://schemas.microsoft.com/office/drawing/2010/main"/>
              </a:ext>
            </a:extLst>
          </a:blip>
          <a:srcRect t="65804" r="49636" b="12912"/>
          <a:stretch/>
        </p:blipFill>
        <p:spPr>
          <a:xfrm>
            <a:off x="7047430" y="2815074"/>
            <a:ext cx="955643" cy="229295"/>
          </a:xfrm>
          <a:prstGeom prst="rect">
            <a:avLst/>
          </a:prstGeom>
          <a:ln>
            <a:noFill/>
          </a:ln>
        </p:spPr>
      </p:pic>
      <p:pic>
        <p:nvPicPr>
          <p:cNvPr id="19" name="Picture 18" descr="A close up of a sign&#10;&#10;Description generated with high confidence">
            <a:extLst>
              <a:ext uri="{FF2B5EF4-FFF2-40B4-BE49-F238E27FC236}">
                <a16:creationId xmlns:a16="http://schemas.microsoft.com/office/drawing/2014/main" id="{A8AA8C89-A640-4402-BF88-9949F10A02C0}"/>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t="59383" r="21142" b="21141"/>
          <a:stretch/>
        </p:blipFill>
        <p:spPr>
          <a:xfrm>
            <a:off x="8629440" y="2943028"/>
            <a:ext cx="1072230" cy="224069"/>
          </a:xfrm>
          <a:prstGeom prst="rect">
            <a:avLst/>
          </a:prstGeom>
          <a:ln>
            <a:solidFill>
              <a:srgbClr val="3E0099"/>
            </a:solidFill>
          </a:ln>
        </p:spPr>
      </p:pic>
      <p:pic>
        <p:nvPicPr>
          <p:cNvPr id="20" name="Picture 19" descr="A close up of a sign&#10;&#10;Description generated with high confidence">
            <a:extLst>
              <a:ext uri="{FF2B5EF4-FFF2-40B4-BE49-F238E27FC236}">
                <a16:creationId xmlns:a16="http://schemas.microsoft.com/office/drawing/2014/main" id="{4B8227DD-6337-4154-BCD1-C165BF283709}"/>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r="50970" b="49308"/>
          <a:stretch/>
        </p:blipFill>
        <p:spPr>
          <a:xfrm>
            <a:off x="8811406" y="2317161"/>
            <a:ext cx="742178" cy="649278"/>
          </a:xfrm>
          <a:prstGeom prst="rect">
            <a:avLst/>
          </a:prstGeom>
          <a:ln>
            <a:solidFill>
              <a:srgbClr val="3E0099"/>
            </a:solidFill>
          </a:ln>
        </p:spPr>
      </p:pic>
      <p:pic>
        <p:nvPicPr>
          <p:cNvPr id="21" name="Picture 20" descr="A close up of a sign&#10;&#10;Description generated with high confidence">
            <a:extLst>
              <a:ext uri="{FF2B5EF4-FFF2-40B4-BE49-F238E27FC236}">
                <a16:creationId xmlns:a16="http://schemas.microsoft.com/office/drawing/2014/main" id="{25F119FE-A1B3-4712-A499-2DADAED00E92}"/>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l="7486" t="55952" r="36738" b="22515"/>
          <a:stretch/>
        </p:blipFill>
        <p:spPr>
          <a:xfrm>
            <a:off x="10428880" y="2899934"/>
            <a:ext cx="696091" cy="244440"/>
          </a:xfrm>
          <a:prstGeom prst="rect">
            <a:avLst/>
          </a:prstGeom>
          <a:ln>
            <a:solidFill>
              <a:srgbClr val="3E0099"/>
            </a:solidFill>
          </a:ln>
        </p:spPr>
      </p:pic>
      <p:pic>
        <p:nvPicPr>
          <p:cNvPr id="22" name="Picture 21" descr="A close up of a sign&#10;&#10;Description generated with high confidence">
            <a:extLst>
              <a:ext uri="{FF2B5EF4-FFF2-40B4-BE49-F238E27FC236}">
                <a16:creationId xmlns:a16="http://schemas.microsoft.com/office/drawing/2014/main" id="{A3EDD75D-75AC-4370-A724-6BB5B1ABD73B}"/>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r="51606" b="52849"/>
          <a:stretch/>
        </p:blipFill>
        <p:spPr>
          <a:xfrm>
            <a:off x="10421701" y="2305457"/>
            <a:ext cx="696091" cy="616914"/>
          </a:xfrm>
          <a:prstGeom prst="rect">
            <a:avLst/>
          </a:prstGeom>
          <a:ln>
            <a:solidFill>
              <a:srgbClr val="3E0099"/>
            </a:solidFill>
          </a:ln>
        </p:spPr>
      </p:pic>
      <p:sp>
        <p:nvSpPr>
          <p:cNvPr id="24" name="TextBox 23">
            <a:extLst>
              <a:ext uri="{FF2B5EF4-FFF2-40B4-BE49-F238E27FC236}">
                <a16:creationId xmlns:a16="http://schemas.microsoft.com/office/drawing/2014/main" id="{36310C44-946B-40C0-A24F-12D2D257CDC6}"/>
              </a:ext>
            </a:extLst>
          </p:cNvPr>
          <p:cNvSpPr txBox="1"/>
          <p:nvPr/>
        </p:nvSpPr>
        <p:spPr>
          <a:xfrm>
            <a:off x="499730" y="330577"/>
            <a:ext cx="10060675" cy="1631216"/>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Disempowerment drives child protection challenges</a:t>
            </a:r>
          </a:p>
        </p:txBody>
      </p:sp>
    </p:spTree>
    <p:extLst>
      <p:ext uri="{BB962C8B-B14F-4D97-AF65-F5344CB8AC3E}">
        <p14:creationId xmlns:p14="http://schemas.microsoft.com/office/powerpoint/2010/main" val="262559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74" name="Picture 7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0794" y="4706678"/>
            <a:ext cx="882076" cy="873299"/>
          </a:xfrm>
          <a:prstGeom prst="rect">
            <a:avLst/>
          </a:prstGeom>
        </p:spPr>
      </p:pic>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41697" y="5724018"/>
            <a:ext cx="914759" cy="899369"/>
          </a:xfrm>
          <a:prstGeom prst="rect">
            <a:avLst/>
          </a:prstGeom>
        </p:spPr>
      </p:pic>
      <p:pic>
        <p:nvPicPr>
          <p:cNvPr id="79" name="Picture 78"/>
          <p:cNvPicPr>
            <a:picLocks noChangeAspect="1"/>
          </p:cNvPicPr>
          <p:nvPr/>
        </p:nvPicPr>
        <p:blipFill rotWithShape="1">
          <a:blip r:embed="rId5" cstate="print">
            <a:extLst>
              <a:ext uri="{28A0092B-C50C-407E-A947-70E740481C1C}">
                <a14:useLocalDpi xmlns:a14="http://schemas.microsoft.com/office/drawing/2010/main" val="0"/>
              </a:ext>
            </a:extLst>
          </a:blip>
          <a:srcRect l="-1"/>
          <a:stretch/>
        </p:blipFill>
        <p:spPr>
          <a:xfrm>
            <a:off x="2424189" y="4781527"/>
            <a:ext cx="1261272" cy="833869"/>
          </a:xfrm>
          <a:prstGeom prst="rect">
            <a:avLst/>
          </a:prstGeom>
        </p:spPr>
      </p:pic>
      <p:pic>
        <p:nvPicPr>
          <p:cNvPr id="80" name="Picture 7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564593" y="5718039"/>
            <a:ext cx="813281" cy="891564"/>
          </a:xfrm>
          <a:prstGeom prst="rect">
            <a:avLst/>
          </a:prstGeom>
        </p:spPr>
      </p:pic>
      <p:pic>
        <p:nvPicPr>
          <p:cNvPr id="83" name="Picture 8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016468" y="4699650"/>
            <a:ext cx="1217661" cy="889656"/>
          </a:xfrm>
          <a:prstGeom prst="rect">
            <a:avLst/>
          </a:prstGeom>
        </p:spPr>
      </p:pic>
      <p:pic>
        <p:nvPicPr>
          <p:cNvPr id="84" name="Picture 8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099440" y="5757724"/>
            <a:ext cx="1034034" cy="902512"/>
          </a:xfrm>
          <a:prstGeom prst="rect">
            <a:avLst/>
          </a:prstGeom>
        </p:spPr>
      </p:pic>
      <p:pic>
        <p:nvPicPr>
          <p:cNvPr id="86" name="Picture 85"/>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805359" y="4728307"/>
            <a:ext cx="650311" cy="818272"/>
          </a:xfrm>
          <a:prstGeom prst="rect">
            <a:avLst/>
          </a:prstGeom>
        </p:spPr>
      </p:pic>
      <p:pic>
        <p:nvPicPr>
          <p:cNvPr id="88" name="Picture 87"/>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755280" y="5743719"/>
            <a:ext cx="768037" cy="833868"/>
          </a:xfrm>
          <a:prstGeom prst="rect">
            <a:avLst/>
          </a:prstGeom>
        </p:spPr>
      </p:pic>
      <p:pic>
        <p:nvPicPr>
          <p:cNvPr id="89" name="Picture 88"/>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104297" y="4687734"/>
            <a:ext cx="1100348" cy="877710"/>
          </a:xfrm>
          <a:prstGeom prst="rect">
            <a:avLst/>
          </a:prstGeom>
        </p:spPr>
      </p:pic>
      <p:pic>
        <p:nvPicPr>
          <p:cNvPr id="90" name="Picture 89"/>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180490" y="5670315"/>
            <a:ext cx="938945" cy="877710"/>
          </a:xfrm>
          <a:prstGeom prst="rect">
            <a:avLst/>
          </a:prstGeom>
        </p:spPr>
      </p:pic>
      <p:pic>
        <p:nvPicPr>
          <p:cNvPr id="91" name="Picture 90"/>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683727" y="4658143"/>
            <a:ext cx="1172819" cy="856411"/>
          </a:xfrm>
          <a:prstGeom prst="rect">
            <a:avLst/>
          </a:prstGeom>
        </p:spPr>
      </p:pic>
      <p:pic>
        <p:nvPicPr>
          <p:cNvPr id="93" name="Picture 92"/>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702785" y="5685033"/>
            <a:ext cx="1088983" cy="998577"/>
          </a:xfrm>
          <a:prstGeom prst="rect">
            <a:avLst/>
          </a:prstGeom>
        </p:spPr>
      </p:pic>
      <p:pic>
        <p:nvPicPr>
          <p:cNvPr id="116" name="Picture 115"/>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0463222" y="5685033"/>
            <a:ext cx="908069" cy="894846"/>
          </a:xfrm>
          <a:prstGeom prst="rect">
            <a:avLst/>
          </a:prstGeom>
        </p:spPr>
      </p:pic>
      <p:pic>
        <p:nvPicPr>
          <p:cNvPr id="117" name="Picture 116"/>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10594547" y="4615990"/>
            <a:ext cx="645421" cy="814001"/>
          </a:xfrm>
          <a:prstGeom prst="rect">
            <a:avLst/>
          </a:prstGeom>
        </p:spPr>
      </p:pic>
      <p:sp>
        <p:nvSpPr>
          <p:cNvPr id="106" name="Rounded Rectangle 105"/>
          <p:cNvSpPr/>
          <p:nvPr/>
        </p:nvSpPr>
        <p:spPr>
          <a:xfrm>
            <a:off x="821664" y="3517655"/>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ounded Rectangle 106"/>
          <p:cNvSpPr/>
          <p:nvPr/>
        </p:nvSpPr>
        <p:spPr>
          <a:xfrm>
            <a:off x="2364586" y="3520545"/>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ounded Rectangle 107"/>
          <p:cNvSpPr/>
          <p:nvPr/>
        </p:nvSpPr>
        <p:spPr>
          <a:xfrm>
            <a:off x="3930807" y="3510623"/>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9" name="Rounded Rectangle 108"/>
          <p:cNvSpPr/>
          <p:nvPr/>
        </p:nvSpPr>
        <p:spPr>
          <a:xfrm>
            <a:off x="5512516" y="3501299"/>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ounded Rectangle 109"/>
          <p:cNvSpPr/>
          <p:nvPr/>
        </p:nvSpPr>
        <p:spPr>
          <a:xfrm>
            <a:off x="7007461" y="3511751"/>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ounded Rectangle 110"/>
          <p:cNvSpPr/>
          <p:nvPr/>
        </p:nvSpPr>
        <p:spPr>
          <a:xfrm>
            <a:off x="8563055" y="3517655"/>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2" name="Rounded Rectangle 111"/>
          <p:cNvSpPr/>
          <p:nvPr/>
        </p:nvSpPr>
        <p:spPr>
          <a:xfrm>
            <a:off x="10155391" y="3510623"/>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sign&#10;&#10;Description generated with high confidence">
            <a:extLst>
              <a:ext uri="{FF2B5EF4-FFF2-40B4-BE49-F238E27FC236}">
                <a16:creationId xmlns:a16="http://schemas.microsoft.com/office/drawing/2014/main" id="{FDB2AA95-B508-498F-8538-1B91D41D03B2}"/>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r="67031" b="54955"/>
          <a:stretch/>
        </p:blipFill>
        <p:spPr>
          <a:xfrm>
            <a:off x="1193049" y="3544763"/>
            <a:ext cx="553992" cy="585075"/>
          </a:xfrm>
          <a:prstGeom prst="roundRect">
            <a:avLst/>
          </a:prstGeom>
          <a:ln>
            <a:noFill/>
          </a:ln>
        </p:spPr>
      </p:pic>
      <p:pic>
        <p:nvPicPr>
          <p:cNvPr id="6" name="Picture 5">
            <a:extLst>
              <a:ext uri="{FF2B5EF4-FFF2-40B4-BE49-F238E27FC236}">
                <a16:creationId xmlns:a16="http://schemas.microsoft.com/office/drawing/2014/main" id="{1CC85764-3F2D-43E3-9918-E50961F69409}"/>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t="62719" r="28709" b="14796"/>
          <a:stretch/>
        </p:blipFill>
        <p:spPr>
          <a:xfrm>
            <a:off x="2430813" y="4170235"/>
            <a:ext cx="1101475" cy="232829"/>
          </a:xfrm>
          <a:prstGeom prst="rect">
            <a:avLst/>
          </a:prstGeom>
          <a:ln>
            <a:noFill/>
          </a:ln>
        </p:spPr>
      </p:pic>
      <p:pic>
        <p:nvPicPr>
          <p:cNvPr id="9" name="Picture 8">
            <a:extLst>
              <a:ext uri="{FF2B5EF4-FFF2-40B4-BE49-F238E27FC236}">
                <a16:creationId xmlns:a16="http://schemas.microsoft.com/office/drawing/2014/main" id="{2B968F50-C0D2-40A1-9070-3F896A74ACA0}"/>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t="5643" r="60140" b="45183"/>
          <a:stretch/>
        </p:blipFill>
        <p:spPr>
          <a:xfrm>
            <a:off x="2664941" y="3578308"/>
            <a:ext cx="602613" cy="498222"/>
          </a:xfrm>
          <a:prstGeom prst="rect">
            <a:avLst/>
          </a:prstGeom>
          <a:ln>
            <a:noFill/>
          </a:ln>
        </p:spPr>
      </p:pic>
      <p:pic>
        <p:nvPicPr>
          <p:cNvPr id="10" name="Picture 9" descr="A close up of a sign&#10;&#10;Description generated with high confidence">
            <a:extLst>
              <a:ext uri="{FF2B5EF4-FFF2-40B4-BE49-F238E27FC236}">
                <a16:creationId xmlns:a16="http://schemas.microsoft.com/office/drawing/2014/main" id="{D1C98531-1795-4A2E-92F8-1AC33DF2A9E4}"/>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t="49464" r="34148" b="18816"/>
          <a:stretch/>
        </p:blipFill>
        <p:spPr>
          <a:xfrm>
            <a:off x="859115" y="4074472"/>
            <a:ext cx="1179666" cy="439240"/>
          </a:xfrm>
          <a:prstGeom prst="roundRect">
            <a:avLst/>
          </a:prstGeom>
          <a:ln>
            <a:noFill/>
          </a:ln>
        </p:spPr>
      </p:pic>
      <p:pic>
        <p:nvPicPr>
          <p:cNvPr id="11" name="Picture 10">
            <a:extLst>
              <a:ext uri="{FF2B5EF4-FFF2-40B4-BE49-F238E27FC236}">
                <a16:creationId xmlns:a16="http://schemas.microsoft.com/office/drawing/2014/main" id="{95563A0A-ED4F-44DB-B003-CD9A63EC86C8}"/>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l="30754" t="59262" b="22293"/>
          <a:stretch/>
        </p:blipFill>
        <p:spPr>
          <a:xfrm>
            <a:off x="4060991" y="4272818"/>
            <a:ext cx="1026568" cy="202443"/>
          </a:xfrm>
          <a:prstGeom prst="rect">
            <a:avLst/>
          </a:prstGeom>
          <a:ln>
            <a:noFill/>
          </a:ln>
        </p:spPr>
      </p:pic>
      <p:pic>
        <p:nvPicPr>
          <p:cNvPr id="12" name="Picture 11">
            <a:extLst>
              <a:ext uri="{FF2B5EF4-FFF2-40B4-BE49-F238E27FC236}">
                <a16:creationId xmlns:a16="http://schemas.microsoft.com/office/drawing/2014/main" id="{364E7EE0-3E94-49FE-B3DC-29F7DED22EB8}"/>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r="63288" b="47035"/>
          <a:stretch/>
        </p:blipFill>
        <p:spPr>
          <a:xfrm>
            <a:off x="4060991" y="3590511"/>
            <a:ext cx="613052" cy="654782"/>
          </a:xfrm>
          <a:prstGeom prst="rect">
            <a:avLst/>
          </a:prstGeom>
          <a:ln>
            <a:noFill/>
          </a:ln>
        </p:spPr>
      </p:pic>
      <p:pic>
        <p:nvPicPr>
          <p:cNvPr id="13" name="Picture 12">
            <a:extLst>
              <a:ext uri="{FF2B5EF4-FFF2-40B4-BE49-F238E27FC236}">
                <a16:creationId xmlns:a16="http://schemas.microsoft.com/office/drawing/2014/main" id="{39367091-2F45-45C0-AC65-15C589389B93}"/>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t="52657" r="68284" b="24882"/>
          <a:stretch/>
        </p:blipFill>
        <p:spPr>
          <a:xfrm>
            <a:off x="4451532" y="3972938"/>
            <a:ext cx="466759" cy="244727"/>
          </a:xfrm>
          <a:prstGeom prst="rect">
            <a:avLst/>
          </a:prstGeom>
          <a:ln>
            <a:noFill/>
          </a:ln>
        </p:spPr>
      </p:pic>
      <p:pic>
        <p:nvPicPr>
          <p:cNvPr id="14" name="Picture 13" descr="A close up of a sign&#10;&#10;Description generated with high confidence">
            <a:extLst>
              <a:ext uri="{FF2B5EF4-FFF2-40B4-BE49-F238E27FC236}">
                <a16:creationId xmlns:a16="http://schemas.microsoft.com/office/drawing/2014/main" id="{F71402E2-86FE-41F6-ACB3-E31AE1D08D11}"/>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t="62103" r="52345" b="16161"/>
          <a:stretch/>
        </p:blipFill>
        <p:spPr>
          <a:xfrm>
            <a:off x="5779990" y="4183958"/>
            <a:ext cx="734128" cy="245414"/>
          </a:xfrm>
          <a:prstGeom prst="rect">
            <a:avLst/>
          </a:prstGeom>
          <a:ln>
            <a:noFill/>
          </a:ln>
        </p:spPr>
      </p:pic>
      <p:pic>
        <p:nvPicPr>
          <p:cNvPr id="15" name="Picture 14" descr="A close up of a sign&#10;&#10;Description generated with high confidence">
            <a:extLst>
              <a:ext uri="{FF2B5EF4-FFF2-40B4-BE49-F238E27FC236}">
                <a16:creationId xmlns:a16="http://schemas.microsoft.com/office/drawing/2014/main" id="{564887AB-3E53-4B65-9486-18858D7A5FAF}"/>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l="3152" t="3295" r="44290" b="47150"/>
          <a:stretch/>
        </p:blipFill>
        <p:spPr>
          <a:xfrm>
            <a:off x="5754059" y="3601685"/>
            <a:ext cx="780563" cy="539430"/>
          </a:xfrm>
          <a:prstGeom prst="rect">
            <a:avLst/>
          </a:prstGeom>
          <a:ln>
            <a:noFill/>
          </a:ln>
        </p:spPr>
      </p:pic>
      <p:pic>
        <p:nvPicPr>
          <p:cNvPr id="16" name="Picture 15">
            <a:extLst>
              <a:ext uri="{FF2B5EF4-FFF2-40B4-BE49-F238E27FC236}">
                <a16:creationId xmlns:a16="http://schemas.microsoft.com/office/drawing/2014/main" id="{9ABF86E4-6D48-40FD-AB56-F63A25C28618}"/>
              </a:ext>
            </a:extLst>
          </p:cNvPr>
          <p:cNvPicPr>
            <a:picLocks noChangeAspect="1"/>
          </p:cNvPicPr>
          <p:nvPr/>
        </p:nvPicPr>
        <p:blipFill rotWithShape="1">
          <a:blip r:embed="rId21">
            <a:extLst>
              <a:ext uri="{28A0092B-C50C-407E-A947-70E740481C1C}">
                <a14:useLocalDpi xmlns:a14="http://schemas.microsoft.com/office/drawing/2010/main"/>
              </a:ext>
            </a:extLst>
          </a:blip>
          <a:srcRect r="38293" b="42747"/>
          <a:stretch/>
        </p:blipFill>
        <p:spPr>
          <a:xfrm>
            <a:off x="7074995" y="3589493"/>
            <a:ext cx="1016319" cy="535370"/>
          </a:xfrm>
          <a:prstGeom prst="rect">
            <a:avLst/>
          </a:prstGeom>
          <a:ln>
            <a:noFill/>
          </a:ln>
        </p:spPr>
      </p:pic>
      <p:pic>
        <p:nvPicPr>
          <p:cNvPr id="17" name="Picture 16">
            <a:extLst>
              <a:ext uri="{FF2B5EF4-FFF2-40B4-BE49-F238E27FC236}">
                <a16:creationId xmlns:a16="http://schemas.microsoft.com/office/drawing/2014/main" id="{3EEC4C70-B3D0-4F90-A31C-873E2C30C766}"/>
              </a:ext>
            </a:extLst>
          </p:cNvPr>
          <p:cNvPicPr>
            <a:picLocks noChangeAspect="1"/>
          </p:cNvPicPr>
          <p:nvPr/>
        </p:nvPicPr>
        <p:blipFill rotWithShape="1">
          <a:blip r:embed="rId21">
            <a:extLst>
              <a:ext uri="{28A0092B-C50C-407E-A947-70E740481C1C}">
                <a14:useLocalDpi xmlns:a14="http://schemas.microsoft.com/office/drawing/2010/main"/>
              </a:ext>
            </a:extLst>
          </a:blip>
          <a:srcRect l="47433" t="69078" b="13437"/>
          <a:stretch/>
        </p:blipFill>
        <p:spPr>
          <a:xfrm>
            <a:off x="7218972" y="4325518"/>
            <a:ext cx="939758" cy="177465"/>
          </a:xfrm>
          <a:prstGeom prst="rect">
            <a:avLst/>
          </a:prstGeom>
          <a:ln>
            <a:noFill/>
          </a:ln>
        </p:spPr>
      </p:pic>
      <p:pic>
        <p:nvPicPr>
          <p:cNvPr id="18" name="Picture 17">
            <a:extLst>
              <a:ext uri="{FF2B5EF4-FFF2-40B4-BE49-F238E27FC236}">
                <a16:creationId xmlns:a16="http://schemas.microsoft.com/office/drawing/2014/main" id="{D2F18385-8E27-4A60-B267-141F99879F1F}"/>
              </a:ext>
            </a:extLst>
          </p:cNvPr>
          <p:cNvPicPr>
            <a:picLocks noChangeAspect="1"/>
          </p:cNvPicPr>
          <p:nvPr/>
        </p:nvPicPr>
        <p:blipFill rotWithShape="1">
          <a:blip r:embed="rId21">
            <a:extLst>
              <a:ext uri="{28A0092B-C50C-407E-A947-70E740481C1C}">
                <a14:useLocalDpi xmlns:a14="http://schemas.microsoft.com/office/drawing/2010/main"/>
              </a:ext>
            </a:extLst>
          </a:blip>
          <a:srcRect t="65804" r="49636" b="12912"/>
          <a:stretch/>
        </p:blipFill>
        <p:spPr>
          <a:xfrm>
            <a:off x="7047430" y="4080349"/>
            <a:ext cx="955643" cy="229295"/>
          </a:xfrm>
          <a:prstGeom prst="rect">
            <a:avLst/>
          </a:prstGeom>
          <a:ln>
            <a:noFill/>
          </a:ln>
        </p:spPr>
      </p:pic>
      <p:pic>
        <p:nvPicPr>
          <p:cNvPr id="19" name="Picture 18" descr="A close up of a sign&#10;&#10;Description generated with high confidence">
            <a:extLst>
              <a:ext uri="{FF2B5EF4-FFF2-40B4-BE49-F238E27FC236}">
                <a16:creationId xmlns:a16="http://schemas.microsoft.com/office/drawing/2014/main" id="{A8AA8C89-A640-4402-BF88-9949F10A02C0}"/>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t="59383" r="21142" b="21141"/>
          <a:stretch/>
        </p:blipFill>
        <p:spPr>
          <a:xfrm>
            <a:off x="8629440" y="4208303"/>
            <a:ext cx="1072230" cy="224069"/>
          </a:xfrm>
          <a:prstGeom prst="rect">
            <a:avLst/>
          </a:prstGeom>
          <a:ln>
            <a:solidFill>
              <a:srgbClr val="3E0099"/>
            </a:solidFill>
          </a:ln>
        </p:spPr>
      </p:pic>
      <p:pic>
        <p:nvPicPr>
          <p:cNvPr id="20" name="Picture 19" descr="A close up of a sign&#10;&#10;Description generated with high confidence">
            <a:extLst>
              <a:ext uri="{FF2B5EF4-FFF2-40B4-BE49-F238E27FC236}">
                <a16:creationId xmlns:a16="http://schemas.microsoft.com/office/drawing/2014/main" id="{4B8227DD-6337-4154-BCD1-C165BF283709}"/>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r="50970" b="49308"/>
          <a:stretch/>
        </p:blipFill>
        <p:spPr>
          <a:xfrm>
            <a:off x="8811406" y="3582436"/>
            <a:ext cx="742178" cy="649278"/>
          </a:xfrm>
          <a:prstGeom prst="rect">
            <a:avLst/>
          </a:prstGeom>
          <a:ln>
            <a:solidFill>
              <a:srgbClr val="3E0099"/>
            </a:solidFill>
          </a:ln>
        </p:spPr>
      </p:pic>
      <p:pic>
        <p:nvPicPr>
          <p:cNvPr id="21" name="Picture 20" descr="A close up of a sign&#10;&#10;Description generated with high confidence">
            <a:extLst>
              <a:ext uri="{FF2B5EF4-FFF2-40B4-BE49-F238E27FC236}">
                <a16:creationId xmlns:a16="http://schemas.microsoft.com/office/drawing/2014/main" id="{25F119FE-A1B3-4712-A499-2DADAED00E92}"/>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l="7486" t="55952" r="36738" b="22515"/>
          <a:stretch/>
        </p:blipFill>
        <p:spPr>
          <a:xfrm>
            <a:off x="10428880" y="4165209"/>
            <a:ext cx="696091" cy="244440"/>
          </a:xfrm>
          <a:prstGeom prst="rect">
            <a:avLst/>
          </a:prstGeom>
          <a:ln>
            <a:solidFill>
              <a:srgbClr val="3E0099"/>
            </a:solidFill>
          </a:ln>
        </p:spPr>
      </p:pic>
      <p:pic>
        <p:nvPicPr>
          <p:cNvPr id="22" name="Picture 21" descr="A close up of a sign&#10;&#10;Description generated with high confidence">
            <a:extLst>
              <a:ext uri="{FF2B5EF4-FFF2-40B4-BE49-F238E27FC236}">
                <a16:creationId xmlns:a16="http://schemas.microsoft.com/office/drawing/2014/main" id="{A3EDD75D-75AC-4370-A724-6BB5B1ABD73B}"/>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r="51606" b="52849"/>
          <a:stretch/>
        </p:blipFill>
        <p:spPr>
          <a:xfrm>
            <a:off x="10421701" y="3570732"/>
            <a:ext cx="696091" cy="616914"/>
          </a:xfrm>
          <a:prstGeom prst="rect">
            <a:avLst/>
          </a:prstGeom>
          <a:ln>
            <a:solidFill>
              <a:srgbClr val="3E0099"/>
            </a:solidFill>
          </a:ln>
        </p:spPr>
      </p:pic>
      <p:sp>
        <p:nvSpPr>
          <p:cNvPr id="24" name="TextBox 23">
            <a:extLst>
              <a:ext uri="{FF2B5EF4-FFF2-40B4-BE49-F238E27FC236}">
                <a16:creationId xmlns:a16="http://schemas.microsoft.com/office/drawing/2014/main" id="{36310C44-946B-40C0-A24F-12D2D257CDC6}"/>
              </a:ext>
            </a:extLst>
          </p:cNvPr>
          <p:cNvSpPr txBox="1"/>
          <p:nvPr/>
        </p:nvSpPr>
        <p:spPr>
          <a:xfrm>
            <a:off x="499730" y="330577"/>
            <a:ext cx="10060675" cy="1631216"/>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Which can only be solved through empowerment drivers</a:t>
            </a:r>
          </a:p>
        </p:txBody>
      </p:sp>
      <p:sp>
        <p:nvSpPr>
          <p:cNvPr id="48" name="Rounded Rectangle 105">
            <a:extLst>
              <a:ext uri="{FF2B5EF4-FFF2-40B4-BE49-F238E27FC236}">
                <a16:creationId xmlns:a16="http://schemas.microsoft.com/office/drawing/2014/main" id="{8832F02A-3C85-3E44-876C-AEE201EE47FB}"/>
              </a:ext>
            </a:extLst>
          </p:cNvPr>
          <p:cNvSpPr/>
          <p:nvPr/>
        </p:nvSpPr>
        <p:spPr>
          <a:xfrm>
            <a:off x="828016" y="2136125"/>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Rounded Rectangle 106">
            <a:extLst>
              <a:ext uri="{FF2B5EF4-FFF2-40B4-BE49-F238E27FC236}">
                <a16:creationId xmlns:a16="http://schemas.microsoft.com/office/drawing/2014/main" id="{71E6AE64-19DE-C941-91F7-281BE9286350}"/>
              </a:ext>
            </a:extLst>
          </p:cNvPr>
          <p:cNvSpPr/>
          <p:nvPr/>
        </p:nvSpPr>
        <p:spPr>
          <a:xfrm>
            <a:off x="2422887" y="2148895"/>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Rounded Rectangle 107">
            <a:extLst>
              <a:ext uri="{FF2B5EF4-FFF2-40B4-BE49-F238E27FC236}">
                <a16:creationId xmlns:a16="http://schemas.microsoft.com/office/drawing/2014/main" id="{09207CC8-8902-774B-AA8E-4EAAC20D7F28}"/>
              </a:ext>
            </a:extLst>
          </p:cNvPr>
          <p:cNvSpPr/>
          <p:nvPr/>
        </p:nvSpPr>
        <p:spPr>
          <a:xfrm>
            <a:off x="3968033" y="2148895"/>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Rounded Rectangle 108">
            <a:extLst>
              <a:ext uri="{FF2B5EF4-FFF2-40B4-BE49-F238E27FC236}">
                <a16:creationId xmlns:a16="http://schemas.microsoft.com/office/drawing/2014/main" id="{E9F30B96-CA29-F748-AF76-8FCFC4571601}"/>
              </a:ext>
            </a:extLst>
          </p:cNvPr>
          <p:cNvSpPr/>
          <p:nvPr/>
        </p:nvSpPr>
        <p:spPr>
          <a:xfrm>
            <a:off x="5517545" y="2138240"/>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Rounded Rectangle 109">
            <a:extLst>
              <a:ext uri="{FF2B5EF4-FFF2-40B4-BE49-F238E27FC236}">
                <a16:creationId xmlns:a16="http://schemas.microsoft.com/office/drawing/2014/main" id="{B0AE70F9-06C2-B44B-B12E-4517ACA0EB6A}"/>
              </a:ext>
            </a:extLst>
          </p:cNvPr>
          <p:cNvSpPr/>
          <p:nvPr/>
        </p:nvSpPr>
        <p:spPr>
          <a:xfrm>
            <a:off x="7035151" y="2128916"/>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ounded Rectangle 110">
            <a:extLst>
              <a:ext uri="{FF2B5EF4-FFF2-40B4-BE49-F238E27FC236}">
                <a16:creationId xmlns:a16="http://schemas.microsoft.com/office/drawing/2014/main" id="{6D102221-165B-3341-BF73-45C58EC4DC29}"/>
              </a:ext>
            </a:extLst>
          </p:cNvPr>
          <p:cNvSpPr/>
          <p:nvPr/>
        </p:nvSpPr>
        <p:spPr>
          <a:xfrm>
            <a:off x="8538263" y="2141877"/>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ounded Rectangle 111">
            <a:extLst>
              <a:ext uri="{FF2B5EF4-FFF2-40B4-BE49-F238E27FC236}">
                <a16:creationId xmlns:a16="http://schemas.microsoft.com/office/drawing/2014/main" id="{B5B6705A-44B7-A94C-94AB-BCC83FC1820C}"/>
              </a:ext>
            </a:extLst>
          </p:cNvPr>
          <p:cNvSpPr/>
          <p:nvPr/>
        </p:nvSpPr>
        <p:spPr>
          <a:xfrm>
            <a:off x="10148072" y="2145272"/>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Arrow: Up 43">
            <a:extLst>
              <a:ext uri="{FF2B5EF4-FFF2-40B4-BE49-F238E27FC236}">
                <a16:creationId xmlns:a16="http://schemas.microsoft.com/office/drawing/2014/main" id="{42C39E49-68DC-E342-9D3D-B64534B746A1}"/>
              </a:ext>
            </a:extLst>
          </p:cNvPr>
          <p:cNvSpPr/>
          <p:nvPr/>
        </p:nvSpPr>
        <p:spPr>
          <a:xfrm>
            <a:off x="1279673" y="3215491"/>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Arrow: Up 44">
            <a:extLst>
              <a:ext uri="{FF2B5EF4-FFF2-40B4-BE49-F238E27FC236}">
                <a16:creationId xmlns:a16="http://schemas.microsoft.com/office/drawing/2014/main" id="{4143246A-4A43-CC48-BD31-BD797A55CB9D}"/>
              </a:ext>
            </a:extLst>
          </p:cNvPr>
          <p:cNvSpPr/>
          <p:nvPr/>
        </p:nvSpPr>
        <p:spPr>
          <a:xfrm>
            <a:off x="2875305" y="3204298"/>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Arrow: Up 45">
            <a:extLst>
              <a:ext uri="{FF2B5EF4-FFF2-40B4-BE49-F238E27FC236}">
                <a16:creationId xmlns:a16="http://schemas.microsoft.com/office/drawing/2014/main" id="{CE963651-972B-9A41-A7B1-56F82BAFDD47}"/>
              </a:ext>
            </a:extLst>
          </p:cNvPr>
          <p:cNvSpPr/>
          <p:nvPr/>
        </p:nvSpPr>
        <p:spPr>
          <a:xfrm>
            <a:off x="4395832" y="3193863"/>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Arrow: Up 46">
            <a:extLst>
              <a:ext uri="{FF2B5EF4-FFF2-40B4-BE49-F238E27FC236}">
                <a16:creationId xmlns:a16="http://schemas.microsoft.com/office/drawing/2014/main" id="{9D414AB3-2291-4244-89C2-307AF415C2B3}"/>
              </a:ext>
            </a:extLst>
          </p:cNvPr>
          <p:cNvSpPr/>
          <p:nvPr/>
        </p:nvSpPr>
        <p:spPr>
          <a:xfrm>
            <a:off x="5979518" y="3204298"/>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Arrow: Up 47">
            <a:extLst>
              <a:ext uri="{FF2B5EF4-FFF2-40B4-BE49-F238E27FC236}">
                <a16:creationId xmlns:a16="http://schemas.microsoft.com/office/drawing/2014/main" id="{8AA86FC1-9B24-3E41-B7EA-91452DB44F19}"/>
              </a:ext>
            </a:extLst>
          </p:cNvPr>
          <p:cNvSpPr/>
          <p:nvPr/>
        </p:nvSpPr>
        <p:spPr>
          <a:xfrm>
            <a:off x="7486179" y="3193863"/>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Arrow: Up 48">
            <a:extLst>
              <a:ext uri="{FF2B5EF4-FFF2-40B4-BE49-F238E27FC236}">
                <a16:creationId xmlns:a16="http://schemas.microsoft.com/office/drawing/2014/main" id="{6150FFBF-46CD-3D48-9108-FE8EE50159E6}"/>
              </a:ext>
            </a:extLst>
          </p:cNvPr>
          <p:cNvSpPr/>
          <p:nvPr/>
        </p:nvSpPr>
        <p:spPr>
          <a:xfrm>
            <a:off x="8993346" y="3204298"/>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Arrow: Up 49">
            <a:extLst>
              <a:ext uri="{FF2B5EF4-FFF2-40B4-BE49-F238E27FC236}">
                <a16:creationId xmlns:a16="http://schemas.microsoft.com/office/drawing/2014/main" id="{A9CA2F6E-F0E9-E247-B3EF-5445E8075100}"/>
              </a:ext>
            </a:extLst>
          </p:cNvPr>
          <p:cNvSpPr/>
          <p:nvPr/>
        </p:nvSpPr>
        <p:spPr>
          <a:xfrm>
            <a:off x="10603155" y="3215333"/>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2" name="Picture 61" descr="A screenshot of a cell phone&#10;&#10;Description generated with very high confidence">
            <a:extLst>
              <a:ext uri="{FF2B5EF4-FFF2-40B4-BE49-F238E27FC236}">
                <a16:creationId xmlns:a16="http://schemas.microsoft.com/office/drawing/2014/main" id="{0C1E08AA-F2B2-134C-82B7-DA95A6CAE035}"/>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l="5375" t="60588" r="47471" b="25620"/>
          <a:stretch/>
        </p:blipFill>
        <p:spPr>
          <a:xfrm>
            <a:off x="1049695" y="2893693"/>
            <a:ext cx="708482" cy="182493"/>
          </a:xfrm>
          <a:prstGeom prst="rect">
            <a:avLst/>
          </a:prstGeom>
          <a:ln>
            <a:noFill/>
          </a:ln>
        </p:spPr>
      </p:pic>
      <p:pic>
        <p:nvPicPr>
          <p:cNvPr id="63" name="Picture 62" descr="A screenshot of a cell phone&#10;&#10;Description generated with very high confidence">
            <a:extLst>
              <a:ext uri="{FF2B5EF4-FFF2-40B4-BE49-F238E27FC236}">
                <a16:creationId xmlns:a16="http://schemas.microsoft.com/office/drawing/2014/main" id="{67CEA5DA-BC23-5445-B754-A5CE3D030730}"/>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l="5967" t="-1" r="50884" b="51362"/>
          <a:stretch/>
        </p:blipFill>
        <p:spPr>
          <a:xfrm>
            <a:off x="1098113" y="2183280"/>
            <a:ext cx="608872" cy="604452"/>
          </a:xfrm>
          <a:prstGeom prst="rect">
            <a:avLst/>
          </a:prstGeom>
          <a:ln>
            <a:noFill/>
          </a:ln>
        </p:spPr>
      </p:pic>
      <p:pic>
        <p:nvPicPr>
          <p:cNvPr id="64" name="Picture 63" descr="A screenshot of a cell phone&#10;&#10;Description generated with very high confidence">
            <a:extLst>
              <a:ext uri="{FF2B5EF4-FFF2-40B4-BE49-F238E27FC236}">
                <a16:creationId xmlns:a16="http://schemas.microsoft.com/office/drawing/2014/main" id="{6068DE22-25B6-CD45-8286-4AF1DC24081A}"/>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t="63499" r="21765" b="20829"/>
          <a:stretch/>
        </p:blipFill>
        <p:spPr>
          <a:xfrm>
            <a:off x="2545057" y="2923034"/>
            <a:ext cx="1061236" cy="191202"/>
          </a:xfrm>
          <a:prstGeom prst="rect">
            <a:avLst/>
          </a:prstGeom>
          <a:ln>
            <a:noFill/>
          </a:ln>
        </p:spPr>
      </p:pic>
      <p:pic>
        <p:nvPicPr>
          <p:cNvPr id="65" name="Picture 64" descr="A screenshot of a cell phone&#10;&#10;Description generated with very high confidence">
            <a:extLst>
              <a:ext uri="{FF2B5EF4-FFF2-40B4-BE49-F238E27FC236}">
                <a16:creationId xmlns:a16="http://schemas.microsoft.com/office/drawing/2014/main" id="{580F2870-97C9-E348-A6CB-D177AF441FC4}"/>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r="45582" b="48971"/>
          <a:stretch/>
        </p:blipFill>
        <p:spPr>
          <a:xfrm>
            <a:off x="2685790" y="2191918"/>
            <a:ext cx="726247" cy="612506"/>
          </a:xfrm>
          <a:prstGeom prst="rect">
            <a:avLst/>
          </a:prstGeom>
          <a:ln>
            <a:noFill/>
          </a:ln>
        </p:spPr>
      </p:pic>
      <p:pic>
        <p:nvPicPr>
          <p:cNvPr id="66" name="Picture 65" descr="A picture containing drawing&#10;&#10;Description automatically generated">
            <a:extLst>
              <a:ext uri="{FF2B5EF4-FFF2-40B4-BE49-F238E27FC236}">
                <a16:creationId xmlns:a16="http://schemas.microsoft.com/office/drawing/2014/main" id="{746BEF13-F5C6-9444-89A6-D07A36E475B6}"/>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l="33755" t="65266" b="18925"/>
          <a:stretch/>
        </p:blipFill>
        <p:spPr>
          <a:xfrm>
            <a:off x="4039607" y="2933765"/>
            <a:ext cx="1123512" cy="193218"/>
          </a:xfrm>
          <a:prstGeom prst="rect">
            <a:avLst/>
          </a:prstGeom>
          <a:ln>
            <a:noFill/>
          </a:ln>
        </p:spPr>
      </p:pic>
      <p:pic>
        <p:nvPicPr>
          <p:cNvPr id="67" name="Picture 66" descr="A picture containing drawing&#10;&#10;Description automatically generated">
            <a:extLst>
              <a:ext uri="{FF2B5EF4-FFF2-40B4-BE49-F238E27FC236}">
                <a16:creationId xmlns:a16="http://schemas.microsoft.com/office/drawing/2014/main" id="{119C5CA0-8918-F940-8BE5-8D33696292D4}"/>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r="62686" b="45562"/>
          <a:stretch/>
        </p:blipFill>
        <p:spPr>
          <a:xfrm>
            <a:off x="4039607" y="2238292"/>
            <a:ext cx="597221" cy="627909"/>
          </a:xfrm>
          <a:prstGeom prst="rect">
            <a:avLst/>
          </a:prstGeom>
          <a:ln>
            <a:noFill/>
          </a:ln>
        </p:spPr>
      </p:pic>
      <p:pic>
        <p:nvPicPr>
          <p:cNvPr id="68" name="Picture 67" descr="A picture containing drawing&#10;&#10;Description automatically generated">
            <a:extLst>
              <a:ext uri="{FF2B5EF4-FFF2-40B4-BE49-F238E27FC236}">
                <a16:creationId xmlns:a16="http://schemas.microsoft.com/office/drawing/2014/main" id="{98C4AD7C-E5C0-3F40-A56A-3307E6B4EA88}"/>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t="65000" r="67792" b="17597"/>
          <a:stretch/>
        </p:blipFill>
        <p:spPr>
          <a:xfrm>
            <a:off x="4548544" y="2711442"/>
            <a:ext cx="546251" cy="212712"/>
          </a:xfrm>
          <a:prstGeom prst="rect">
            <a:avLst/>
          </a:prstGeom>
          <a:ln>
            <a:noFill/>
          </a:ln>
        </p:spPr>
      </p:pic>
      <p:pic>
        <p:nvPicPr>
          <p:cNvPr id="69" name="Picture 68">
            <a:extLst>
              <a:ext uri="{FF2B5EF4-FFF2-40B4-BE49-F238E27FC236}">
                <a16:creationId xmlns:a16="http://schemas.microsoft.com/office/drawing/2014/main" id="{1C89F30F-942A-9D4F-AF3D-0F719A2D4B5F}"/>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l="5808" r="23771" b="44541"/>
          <a:stretch/>
        </p:blipFill>
        <p:spPr>
          <a:xfrm>
            <a:off x="5815299" y="2183280"/>
            <a:ext cx="582670" cy="528162"/>
          </a:xfrm>
          <a:prstGeom prst="rect">
            <a:avLst/>
          </a:prstGeom>
          <a:ln>
            <a:noFill/>
          </a:ln>
        </p:spPr>
      </p:pic>
      <p:pic>
        <p:nvPicPr>
          <p:cNvPr id="70" name="Picture 69">
            <a:extLst>
              <a:ext uri="{FF2B5EF4-FFF2-40B4-BE49-F238E27FC236}">
                <a16:creationId xmlns:a16="http://schemas.microsoft.com/office/drawing/2014/main" id="{F4F3BD26-A699-0549-BCAE-4C73E58FB532}"/>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t="62546" r="47502" b="20123"/>
          <a:stretch/>
        </p:blipFill>
        <p:spPr>
          <a:xfrm>
            <a:off x="5772936" y="2840897"/>
            <a:ext cx="617013" cy="234458"/>
          </a:xfrm>
          <a:prstGeom prst="rect">
            <a:avLst/>
          </a:prstGeom>
          <a:ln>
            <a:noFill/>
          </a:ln>
        </p:spPr>
      </p:pic>
      <p:pic>
        <p:nvPicPr>
          <p:cNvPr id="71" name="Picture 70">
            <a:extLst>
              <a:ext uri="{FF2B5EF4-FFF2-40B4-BE49-F238E27FC236}">
                <a16:creationId xmlns:a16="http://schemas.microsoft.com/office/drawing/2014/main" id="{9677A6FC-6F4B-7541-95D8-544887998731}"/>
              </a:ext>
            </a:extLst>
          </p:cNvPr>
          <p:cNvPicPr>
            <a:picLocks noChangeAspect="1"/>
          </p:cNvPicPr>
          <p:nvPr/>
        </p:nvPicPr>
        <p:blipFill rotWithShape="1">
          <a:blip r:embed="rId28" cstate="print">
            <a:extLst>
              <a:ext uri="{28A0092B-C50C-407E-A947-70E740481C1C}">
                <a14:useLocalDpi xmlns:a14="http://schemas.microsoft.com/office/drawing/2010/main"/>
              </a:ext>
            </a:extLst>
          </a:blip>
          <a:srcRect l="7931" r="27426" b="41767"/>
          <a:stretch/>
        </p:blipFill>
        <p:spPr>
          <a:xfrm>
            <a:off x="7287308" y="2139109"/>
            <a:ext cx="703343" cy="655298"/>
          </a:xfrm>
          <a:prstGeom prst="rect">
            <a:avLst/>
          </a:prstGeom>
          <a:ln>
            <a:noFill/>
          </a:ln>
        </p:spPr>
      </p:pic>
      <p:pic>
        <p:nvPicPr>
          <p:cNvPr id="72" name="Picture 71">
            <a:extLst>
              <a:ext uri="{FF2B5EF4-FFF2-40B4-BE49-F238E27FC236}">
                <a16:creationId xmlns:a16="http://schemas.microsoft.com/office/drawing/2014/main" id="{A3E09C0A-51E0-6043-BB8A-1885C7BF56B9}"/>
              </a:ext>
            </a:extLst>
          </p:cNvPr>
          <p:cNvPicPr>
            <a:picLocks noChangeAspect="1"/>
          </p:cNvPicPr>
          <p:nvPr/>
        </p:nvPicPr>
        <p:blipFill rotWithShape="1">
          <a:blip r:embed="rId28" cstate="print">
            <a:extLst>
              <a:ext uri="{28A0092B-C50C-407E-A947-70E740481C1C}">
                <a14:useLocalDpi xmlns:a14="http://schemas.microsoft.com/office/drawing/2010/main"/>
              </a:ext>
            </a:extLst>
          </a:blip>
          <a:srcRect t="64182" r="35569" b="15237"/>
          <a:stretch/>
        </p:blipFill>
        <p:spPr>
          <a:xfrm>
            <a:off x="7243269" y="2848212"/>
            <a:ext cx="760668" cy="251279"/>
          </a:xfrm>
          <a:prstGeom prst="rect">
            <a:avLst/>
          </a:prstGeom>
          <a:ln>
            <a:noFill/>
          </a:ln>
        </p:spPr>
      </p:pic>
      <p:pic>
        <p:nvPicPr>
          <p:cNvPr id="73" name="Picture 72">
            <a:extLst>
              <a:ext uri="{FF2B5EF4-FFF2-40B4-BE49-F238E27FC236}">
                <a16:creationId xmlns:a16="http://schemas.microsoft.com/office/drawing/2014/main" id="{507EB12D-FF61-1A45-9592-D0CBC387882A}"/>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l="6946" t="4316" r="30358" b="47246"/>
          <a:stretch/>
        </p:blipFill>
        <p:spPr>
          <a:xfrm>
            <a:off x="8794796" y="2191918"/>
            <a:ext cx="645422" cy="521815"/>
          </a:xfrm>
          <a:prstGeom prst="rect">
            <a:avLst/>
          </a:prstGeom>
          <a:ln>
            <a:noFill/>
          </a:ln>
        </p:spPr>
      </p:pic>
      <p:pic>
        <p:nvPicPr>
          <p:cNvPr id="75" name="Picture 74">
            <a:extLst>
              <a:ext uri="{FF2B5EF4-FFF2-40B4-BE49-F238E27FC236}">
                <a16:creationId xmlns:a16="http://schemas.microsoft.com/office/drawing/2014/main" id="{A91F1571-8A45-3142-BAE7-CF24A1D65D8B}"/>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t="62945" b="18337"/>
          <a:stretch/>
        </p:blipFill>
        <p:spPr>
          <a:xfrm>
            <a:off x="8546666" y="2860462"/>
            <a:ext cx="1220311" cy="239029"/>
          </a:xfrm>
          <a:prstGeom prst="rect">
            <a:avLst/>
          </a:prstGeom>
          <a:ln>
            <a:noFill/>
          </a:ln>
        </p:spPr>
      </p:pic>
      <p:pic>
        <p:nvPicPr>
          <p:cNvPr id="81" name="Picture 80" descr="A screenshot of a cell phone&#10;&#10;Description generated with very high confidence">
            <a:extLst>
              <a:ext uri="{FF2B5EF4-FFF2-40B4-BE49-F238E27FC236}">
                <a16:creationId xmlns:a16="http://schemas.microsoft.com/office/drawing/2014/main" id="{5069825C-BB37-6342-B890-E5241BE94DBF}"/>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l="5321" t="5928" r="54833" b="48658"/>
          <a:stretch/>
        </p:blipFill>
        <p:spPr>
          <a:xfrm>
            <a:off x="10411760" y="2191918"/>
            <a:ext cx="643351" cy="604590"/>
          </a:xfrm>
          <a:prstGeom prst="rect">
            <a:avLst/>
          </a:prstGeom>
          <a:ln>
            <a:noFill/>
          </a:ln>
        </p:spPr>
      </p:pic>
      <p:pic>
        <p:nvPicPr>
          <p:cNvPr id="82" name="Picture 81" descr="A screenshot of a cell phone&#10;&#10;Description generated with very high confidence">
            <a:extLst>
              <a:ext uri="{FF2B5EF4-FFF2-40B4-BE49-F238E27FC236}">
                <a16:creationId xmlns:a16="http://schemas.microsoft.com/office/drawing/2014/main" id="{5D171098-DC1B-A443-A8FC-724FFF31D789}"/>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l="5531" t="65492" r="53104" b="21773"/>
          <a:stretch/>
        </p:blipFill>
        <p:spPr>
          <a:xfrm>
            <a:off x="10372535" y="2899662"/>
            <a:ext cx="682576" cy="173272"/>
          </a:xfrm>
          <a:prstGeom prst="rect">
            <a:avLst/>
          </a:prstGeom>
          <a:ln>
            <a:noFill/>
          </a:ln>
        </p:spPr>
      </p:pic>
    </p:spTree>
    <p:extLst>
      <p:ext uri="{BB962C8B-B14F-4D97-AF65-F5344CB8AC3E}">
        <p14:creationId xmlns:p14="http://schemas.microsoft.com/office/powerpoint/2010/main" val="162367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C450BA-97A7-4F6E-BE47-740483A07C50}"/>
              </a:ext>
            </a:extLst>
          </p:cNvPr>
          <p:cNvSpPr/>
          <p:nvPr/>
        </p:nvSpPr>
        <p:spPr>
          <a:xfrm>
            <a:off x="0" y="0"/>
            <a:ext cx="12192000" cy="6858000"/>
          </a:xfrm>
          <a:prstGeom prst="rect">
            <a:avLst/>
          </a:prstGeom>
          <a:solidFill>
            <a:srgbClr val="3E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757C51F3-A0EE-471B-B60A-2414D1A5E2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25419" y="5208813"/>
            <a:ext cx="2373085" cy="1556659"/>
          </a:xfrm>
          <a:prstGeom prst="rect">
            <a:avLst/>
          </a:prstGeom>
          <a:solidFill>
            <a:srgbClr val="3E0099"/>
          </a:solidFill>
          <a:ln>
            <a:noFill/>
          </a:ln>
        </p:spPr>
      </p:pic>
      <p:pic>
        <p:nvPicPr>
          <p:cNvPr id="6" name="Picture 5" descr="A close up of a sign&#10;&#10;Description generated with high confidence">
            <a:extLst>
              <a:ext uri="{FF2B5EF4-FFF2-40B4-BE49-F238E27FC236}">
                <a16:creationId xmlns:a16="http://schemas.microsoft.com/office/drawing/2014/main" id="{9FE05016-78AC-4FD4-9B20-CA62C51EF01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25290" y="903516"/>
            <a:ext cx="3436146" cy="3712029"/>
          </a:xfrm>
          <a:prstGeom prst="rect">
            <a:avLst/>
          </a:prstGeom>
          <a:ln>
            <a:noFill/>
          </a:ln>
        </p:spPr>
      </p:pic>
      <p:pic>
        <p:nvPicPr>
          <p:cNvPr id="8" name="Picture 7" descr="A close up of a sign&#10;&#10;Description generated with high confidence">
            <a:extLst>
              <a:ext uri="{FF2B5EF4-FFF2-40B4-BE49-F238E27FC236}">
                <a16:creationId xmlns:a16="http://schemas.microsoft.com/office/drawing/2014/main" id="{1986029C-4B30-4DA9-B36E-33CB8F3F58B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30564" y="1600201"/>
            <a:ext cx="3436146" cy="2656114"/>
          </a:xfrm>
          <a:prstGeom prst="rect">
            <a:avLst/>
          </a:prstGeom>
          <a:ln>
            <a:noFill/>
          </a:ln>
        </p:spPr>
      </p:pic>
      <p:pic>
        <p:nvPicPr>
          <p:cNvPr id="10" name="Picture 9">
            <a:extLst>
              <a:ext uri="{FF2B5EF4-FFF2-40B4-BE49-F238E27FC236}">
                <a16:creationId xmlns:a16="http://schemas.microsoft.com/office/drawing/2014/main" id="{16787F6B-E669-415E-92F0-1295D52D9B8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463144" y="5355771"/>
            <a:ext cx="2694556" cy="1121230"/>
          </a:xfrm>
          <a:prstGeom prst="rect">
            <a:avLst/>
          </a:prstGeom>
          <a:solidFill>
            <a:srgbClr val="3E0099"/>
          </a:solidFill>
          <a:ln>
            <a:noFill/>
          </a:ln>
        </p:spPr>
      </p:pic>
      <p:pic>
        <p:nvPicPr>
          <p:cNvPr id="12" name="Picture 11">
            <a:extLst>
              <a:ext uri="{FF2B5EF4-FFF2-40B4-BE49-F238E27FC236}">
                <a16:creationId xmlns:a16="http://schemas.microsoft.com/office/drawing/2014/main" id="{115A0B1F-7BFA-4C47-A3E8-7487E70A408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318658" y="5127170"/>
            <a:ext cx="2144486" cy="1436914"/>
          </a:xfrm>
          <a:prstGeom prst="rect">
            <a:avLst/>
          </a:prstGeom>
          <a:solidFill>
            <a:srgbClr val="3E0099"/>
          </a:solidFill>
          <a:ln>
            <a:noFill/>
          </a:ln>
        </p:spPr>
      </p:pic>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rgbClr val="3E0099"/>
                </a:solidFill>
                <a:latin typeface="Century Gothic" panose="020B0502020202020204" pitchFamily="34" charset="0"/>
              </a:rPr>
              <a:t>DISEMPOWERMENT</a:t>
            </a:r>
          </a:p>
        </p:txBody>
      </p:sp>
    </p:spTree>
    <p:extLst>
      <p:ext uri="{BB962C8B-B14F-4D97-AF65-F5344CB8AC3E}">
        <p14:creationId xmlns:p14="http://schemas.microsoft.com/office/powerpoint/2010/main" val="2925904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bg1"/>
                </a:solidFill>
                <a:latin typeface="Century Gothic" panose="020B0502020202020204" pitchFamily="34" charset="0"/>
              </a:rPr>
              <a:t>EMPOWERMENT</a:t>
            </a:r>
          </a:p>
        </p:txBody>
      </p:sp>
      <p:pic>
        <p:nvPicPr>
          <p:cNvPr id="2" name="Picture 1" descr="A screenshot of a cell phone&#10;&#10;Description generated with very high confidence">
            <a:extLst>
              <a:ext uri="{FF2B5EF4-FFF2-40B4-BE49-F238E27FC236}">
                <a16:creationId xmlns:a16="http://schemas.microsoft.com/office/drawing/2014/main" id="{8F09FBA0-7D42-451E-A41B-888BEEA660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55138" y="5094511"/>
            <a:ext cx="2793396" cy="1404258"/>
          </a:xfrm>
          <a:prstGeom prst="rect">
            <a:avLst/>
          </a:prstGeom>
          <a:ln>
            <a:noFill/>
          </a:ln>
        </p:spPr>
      </p:pic>
      <p:pic>
        <p:nvPicPr>
          <p:cNvPr id="3" name="Picture 2" descr="A screenshot of a cell phone&#10;&#10;Description generated with very high confidence">
            <a:extLst>
              <a:ext uri="{FF2B5EF4-FFF2-40B4-BE49-F238E27FC236}">
                <a16:creationId xmlns:a16="http://schemas.microsoft.com/office/drawing/2014/main" id="{2CC3F86B-2D4F-4A2C-AC8E-A7B59CE75B0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16753" y="1240971"/>
            <a:ext cx="3600152" cy="3472542"/>
          </a:xfrm>
          <a:prstGeom prst="rect">
            <a:avLst/>
          </a:prstGeom>
          <a:ln>
            <a:noFill/>
          </a:ln>
        </p:spPr>
      </p:pic>
      <p:pic>
        <p:nvPicPr>
          <p:cNvPr id="4" name="Picture 3" descr="A screenshot of a cell phone&#10;&#10;Description generated with very high confidence">
            <a:extLst>
              <a:ext uri="{FF2B5EF4-FFF2-40B4-BE49-F238E27FC236}">
                <a16:creationId xmlns:a16="http://schemas.microsoft.com/office/drawing/2014/main" id="{1997F9DF-D50A-4DEC-8E7E-833436249DD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93322" y="5257798"/>
            <a:ext cx="1002599" cy="1164772"/>
          </a:xfrm>
          <a:prstGeom prst="rect">
            <a:avLst/>
          </a:prstGeom>
          <a:ln>
            <a:noFill/>
          </a:ln>
        </p:spPr>
      </p:pic>
      <p:pic>
        <p:nvPicPr>
          <p:cNvPr id="5" name="Picture 4" descr="A screenshot of a cell phone&#10;&#10;Description generated with very high confidence">
            <a:extLst>
              <a:ext uri="{FF2B5EF4-FFF2-40B4-BE49-F238E27FC236}">
                <a16:creationId xmlns:a16="http://schemas.microsoft.com/office/drawing/2014/main" id="{1134CFB7-3B40-44A2-9F44-6216A17D97A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20926" y="2198916"/>
            <a:ext cx="2793395" cy="2460168"/>
          </a:xfrm>
          <a:prstGeom prst="rect">
            <a:avLst/>
          </a:prstGeom>
          <a:ln>
            <a:noFill/>
          </a:ln>
        </p:spPr>
      </p:pic>
      <p:pic>
        <p:nvPicPr>
          <p:cNvPr id="7" name="Picture 6" descr="A screenshot of a cell phone&#10;&#10;Description generated with very high confidence">
            <a:extLst>
              <a:ext uri="{FF2B5EF4-FFF2-40B4-BE49-F238E27FC236}">
                <a16:creationId xmlns:a16="http://schemas.microsoft.com/office/drawing/2014/main" id="{EF089887-E9AB-4C68-8215-4E785207B6B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122715" y="5257798"/>
            <a:ext cx="2800913" cy="1404258"/>
          </a:xfrm>
          <a:prstGeom prst="rect">
            <a:avLst/>
          </a:prstGeom>
          <a:ln>
            <a:noFill/>
          </a:ln>
        </p:spPr>
      </p:pic>
      <p:pic>
        <p:nvPicPr>
          <p:cNvPr id="9" name="Picture 8" descr="A screenshot of a cell phone&#10;&#10;Description generated with very high confidence">
            <a:extLst>
              <a:ext uri="{FF2B5EF4-FFF2-40B4-BE49-F238E27FC236}">
                <a16:creationId xmlns:a16="http://schemas.microsoft.com/office/drawing/2014/main" id="{FD99258C-E56B-4299-A570-B426AAB236B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2770" y="5333997"/>
            <a:ext cx="962368" cy="1164772"/>
          </a:xfrm>
          <a:prstGeom prst="rect">
            <a:avLst/>
          </a:prstGeom>
          <a:ln>
            <a:noFill/>
          </a:ln>
        </p:spPr>
      </p:pic>
    </p:spTree>
    <p:extLst>
      <p:ext uri="{BB962C8B-B14F-4D97-AF65-F5344CB8AC3E}">
        <p14:creationId xmlns:p14="http://schemas.microsoft.com/office/powerpoint/2010/main" val="158470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C450BA-97A7-4F6E-BE47-740483A07C50}"/>
              </a:ext>
            </a:extLst>
          </p:cNvPr>
          <p:cNvSpPr/>
          <p:nvPr/>
        </p:nvSpPr>
        <p:spPr>
          <a:xfrm>
            <a:off x="0" y="0"/>
            <a:ext cx="12192000" cy="6858000"/>
          </a:xfrm>
          <a:prstGeom prst="rect">
            <a:avLst/>
          </a:prstGeom>
          <a:solidFill>
            <a:srgbClr val="3E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3E0099"/>
                </a:solidFill>
                <a:latin typeface="Century Gothic" panose="020B0502020202020204" pitchFamily="34" charset="0"/>
              </a:rPr>
              <a:t>DISEMPOWERMENT</a:t>
            </a:r>
          </a:p>
        </p:txBody>
      </p:sp>
      <p:pic>
        <p:nvPicPr>
          <p:cNvPr id="3" name="Picture 2" descr="A close up of a logo&#10;&#10;Description generated with very high confidence">
            <a:extLst>
              <a:ext uri="{FF2B5EF4-FFF2-40B4-BE49-F238E27FC236}">
                <a16:creationId xmlns:a16="http://schemas.microsoft.com/office/drawing/2014/main" id="{37A9D47E-C57B-47FE-BE20-45DE06BFCA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61454" y="5377538"/>
            <a:ext cx="2516978" cy="1436914"/>
          </a:xfrm>
          <a:prstGeom prst="rect">
            <a:avLst/>
          </a:prstGeom>
          <a:ln>
            <a:noFill/>
          </a:ln>
        </p:spPr>
      </p:pic>
      <p:pic>
        <p:nvPicPr>
          <p:cNvPr id="4" name="Picture 3">
            <a:extLst>
              <a:ext uri="{FF2B5EF4-FFF2-40B4-BE49-F238E27FC236}">
                <a16:creationId xmlns:a16="http://schemas.microsoft.com/office/drawing/2014/main" id="{D2C4F750-5604-4DE1-ADD1-D9AF69BD628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48922" y="762001"/>
            <a:ext cx="3535814" cy="3929743"/>
          </a:xfrm>
          <a:prstGeom prst="rect">
            <a:avLst/>
          </a:prstGeom>
          <a:ln>
            <a:solidFill>
              <a:srgbClr val="3E0099"/>
            </a:solidFill>
          </a:ln>
        </p:spPr>
      </p:pic>
      <p:pic>
        <p:nvPicPr>
          <p:cNvPr id="5" name="Picture 4">
            <a:extLst>
              <a:ext uri="{FF2B5EF4-FFF2-40B4-BE49-F238E27FC236}">
                <a16:creationId xmlns:a16="http://schemas.microsoft.com/office/drawing/2014/main" id="{D8B177E2-4524-47FA-8357-5EBFF8288C4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06328" y="2351314"/>
            <a:ext cx="3183563" cy="2133600"/>
          </a:xfrm>
          <a:prstGeom prst="rect">
            <a:avLst/>
          </a:prstGeom>
          <a:ln>
            <a:noFill/>
          </a:ln>
        </p:spPr>
      </p:pic>
      <p:pic>
        <p:nvPicPr>
          <p:cNvPr id="6" name="Picture 5" descr="A close up of a logo&#10;&#10;Description generated with very high confidence">
            <a:extLst>
              <a:ext uri="{FF2B5EF4-FFF2-40B4-BE49-F238E27FC236}">
                <a16:creationId xmlns:a16="http://schemas.microsoft.com/office/drawing/2014/main" id="{B52A1EE1-F46D-4B93-AFD8-45770E5C17B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61115" y="5339443"/>
            <a:ext cx="2875871" cy="1436913"/>
          </a:xfrm>
          <a:prstGeom prst="rect">
            <a:avLst/>
          </a:prstGeom>
          <a:ln>
            <a:noFill/>
          </a:ln>
        </p:spPr>
      </p:pic>
      <p:pic>
        <p:nvPicPr>
          <p:cNvPr id="8" name="Picture 7" descr="A close up of a logo&#10;&#10;Description generated with very high confidence">
            <a:extLst>
              <a:ext uri="{FF2B5EF4-FFF2-40B4-BE49-F238E27FC236}">
                <a16:creationId xmlns:a16="http://schemas.microsoft.com/office/drawing/2014/main" id="{CB65D7E2-34BA-4B18-A906-3D04FCB01E9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336178" y="5377539"/>
            <a:ext cx="2113871" cy="1230087"/>
          </a:xfrm>
          <a:prstGeom prst="rect">
            <a:avLst/>
          </a:prstGeom>
          <a:ln>
            <a:noFill/>
          </a:ln>
        </p:spPr>
      </p:pic>
    </p:spTree>
    <p:extLst>
      <p:ext uri="{BB962C8B-B14F-4D97-AF65-F5344CB8AC3E}">
        <p14:creationId xmlns:p14="http://schemas.microsoft.com/office/powerpoint/2010/main" val="345727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bg1"/>
                </a:solidFill>
                <a:latin typeface="Century Gothic" panose="020B0502020202020204" pitchFamily="34" charset="0"/>
              </a:rPr>
              <a:t>EMPOWERMENT</a:t>
            </a:r>
          </a:p>
        </p:txBody>
      </p:sp>
      <p:pic>
        <p:nvPicPr>
          <p:cNvPr id="2" name="Picture 1" descr="A close up of a logo&#10;&#10;Description generated with very high confidence">
            <a:extLst>
              <a:ext uri="{FF2B5EF4-FFF2-40B4-BE49-F238E27FC236}">
                <a16:creationId xmlns:a16="http://schemas.microsoft.com/office/drawing/2014/main" id="{E98226AB-41DB-4643-A289-8195C702427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51547" y="5344881"/>
            <a:ext cx="2950029" cy="1208314"/>
          </a:xfrm>
          <a:prstGeom prst="rect">
            <a:avLst/>
          </a:prstGeom>
          <a:ln>
            <a:noFill/>
          </a:ln>
        </p:spPr>
      </p:pic>
      <p:pic>
        <p:nvPicPr>
          <p:cNvPr id="3" name="Picture 2" descr="A screenshot of a cell phone&#10;&#10;Description generated with very high confidence">
            <a:extLst>
              <a:ext uri="{FF2B5EF4-FFF2-40B4-BE49-F238E27FC236}">
                <a16:creationId xmlns:a16="http://schemas.microsoft.com/office/drawing/2014/main" id="{1F8C9C85-DF7C-4063-B2E0-75C74609F3A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94931" y="1322612"/>
            <a:ext cx="3629025" cy="3505200"/>
          </a:xfrm>
          <a:prstGeom prst="rect">
            <a:avLst/>
          </a:prstGeom>
          <a:ln>
            <a:noFill/>
          </a:ln>
        </p:spPr>
      </p:pic>
      <p:pic>
        <p:nvPicPr>
          <p:cNvPr id="4" name="Picture 3" descr="A screenshot of a cell phone&#10;&#10;Description generated with very high confidence">
            <a:extLst>
              <a:ext uri="{FF2B5EF4-FFF2-40B4-BE49-F238E27FC236}">
                <a16:creationId xmlns:a16="http://schemas.microsoft.com/office/drawing/2014/main" id="{FBCD7781-489C-4D45-9C31-020F785C42E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78164" y="2024744"/>
            <a:ext cx="2747454" cy="2471057"/>
          </a:xfrm>
          <a:prstGeom prst="rect">
            <a:avLst/>
          </a:prstGeom>
          <a:ln>
            <a:noFill/>
          </a:ln>
        </p:spPr>
      </p:pic>
      <p:pic>
        <p:nvPicPr>
          <p:cNvPr id="5" name="Picture 4" descr="A close up of a logo&#10;&#10;Description generated with very high confidence">
            <a:extLst>
              <a:ext uri="{FF2B5EF4-FFF2-40B4-BE49-F238E27FC236}">
                <a16:creationId xmlns:a16="http://schemas.microsoft.com/office/drawing/2014/main" id="{ED4225EB-DA11-46A5-8BE5-DF34221AF29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641399" y="5388429"/>
            <a:ext cx="2568263" cy="1164772"/>
          </a:xfrm>
          <a:prstGeom prst="rect">
            <a:avLst/>
          </a:prstGeom>
          <a:ln>
            <a:noFill/>
          </a:ln>
        </p:spPr>
      </p:pic>
      <p:pic>
        <p:nvPicPr>
          <p:cNvPr id="7" name="Picture 6" descr="A close up of a logo&#10;&#10;Description generated with very high confidence">
            <a:extLst>
              <a:ext uri="{FF2B5EF4-FFF2-40B4-BE49-F238E27FC236}">
                <a16:creationId xmlns:a16="http://schemas.microsoft.com/office/drawing/2014/main" id="{E6662469-FCCE-4EA0-BC47-4390A910976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941742" y="5344881"/>
            <a:ext cx="2699657" cy="1349830"/>
          </a:xfrm>
          <a:prstGeom prst="rect">
            <a:avLst/>
          </a:prstGeom>
          <a:ln>
            <a:noFill/>
          </a:ln>
        </p:spPr>
      </p:pic>
    </p:spTree>
    <p:extLst>
      <p:ext uri="{BB962C8B-B14F-4D97-AF65-F5344CB8AC3E}">
        <p14:creationId xmlns:p14="http://schemas.microsoft.com/office/powerpoint/2010/main" val="231388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C450BA-97A7-4F6E-BE47-740483A07C50}"/>
              </a:ext>
            </a:extLst>
          </p:cNvPr>
          <p:cNvSpPr/>
          <p:nvPr/>
        </p:nvSpPr>
        <p:spPr>
          <a:xfrm>
            <a:off x="0" y="0"/>
            <a:ext cx="12192000" cy="6858000"/>
          </a:xfrm>
          <a:prstGeom prst="rect">
            <a:avLst/>
          </a:prstGeom>
          <a:solidFill>
            <a:srgbClr val="3E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3E0099"/>
                </a:solidFill>
                <a:latin typeface="Century Gothic" panose="020B0502020202020204" pitchFamily="34" charset="0"/>
              </a:rPr>
              <a:t>DISEMPOWERMENT</a:t>
            </a:r>
          </a:p>
        </p:txBody>
      </p:sp>
      <p:pic>
        <p:nvPicPr>
          <p:cNvPr id="3" name="Picture 2" descr="A screenshot of a cell phone&#10;&#10;Description generated with high confidence">
            <a:extLst>
              <a:ext uri="{FF2B5EF4-FFF2-40B4-BE49-F238E27FC236}">
                <a16:creationId xmlns:a16="http://schemas.microsoft.com/office/drawing/2014/main" id="{ED95EA66-192A-48D3-945F-8E11491034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67758" y="5410195"/>
            <a:ext cx="2177142" cy="1349829"/>
          </a:xfrm>
          <a:prstGeom prst="rect">
            <a:avLst/>
          </a:prstGeom>
          <a:ln>
            <a:noFill/>
          </a:ln>
        </p:spPr>
      </p:pic>
      <p:pic>
        <p:nvPicPr>
          <p:cNvPr id="4" name="Picture 3">
            <a:extLst>
              <a:ext uri="{FF2B5EF4-FFF2-40B4-BE49-F238E27FC236}">
                <a16:creationId xmlns:a16="http://schemas.microsoft.com/office/drawing/2014/main" id="{A7B17DF8-7927-45F8-88A0-B66D239381C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11845" y="1192664"/>
            <a:ext cx="3549593" cy="3569156"/>
          </a:xfrm>
          <a:prstGeom prst="rect">
            <a:avLst/>
          </a:prstGeom>
          <a:ln>
            <a:noFill/>
          </a:ln>
        </p:spPr>
      </p:pic>
      <p:pic>
        <p:nvPicPr>
          <p:cNvPr id="5" name="Picture 4">
            <a:extLst>
              <a:ext uri="{FF2B5EF4-FFF2-40B4-BE49-F238E27FC236}">
                <a16:creationId xmlns:a16="http://schemas.microsoft.com/office/drawing/2014/main" id="{FB64A6D0-3ABB-47B6-B689-F0437595599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64228" y="2231572"/>
            <a:ext cx="3180672" cy="2354717"/>
          </a:xfrm>
          <a:prstGeom prst="rect">
            <a:avLst/>
          </a:prstGeom>
          <a:ln>
            <a:noFill/>
          </a:ln>
        </p:spPr>
      </p:pic>
      <p:pic>
        <p:nvPicPr>
          <p:cNvPr id="6" name="Picture 5" descr="A screenshot of a cell phone&#10;&#10;Description generated with high confidence">
            <a:extLst>
              <a:ext uri="{FF2B5EF4-FFF2-40B4-BE49-F238E27FC236}">
                <a16:creationId xmlns:a16="http://schemas.microsoft.com/office/drawing/2014/main" id="{D352039A-A1FD-4FB9-BB92-44A90B57D34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30860" y="5426526"/>
            <a:ext cx="2417708" cy="1377042"/>
          </a:xfrm>
          <a:prstGeom prst="rect">
            <a:avLst/>
          </a:prstGeom>
          <a:ln>
            <a:noFill/>
          </a:ln>
        </p:spPr>
      </p:pic>
      <p:pic>
        <p:nvPicPr>
          <p:cNvPr id="8" name="Picture 7" descr="A screenshot of a cell phone&#10;&#10;Description generated with high confidence">
            <a:extLst>
              <a:ext uri="{FF2B5EF4-FFF2-40B4-BE49-F238E27FC236}">
                <a16:creationId xmlns:a16="http://schemas.microsoft.com/office/drawing/2014/main" id="{2437BC82-442A-4B42-B042-3274C1E25A8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31572" y="5377540"/>
            <a:ext cx="2492829" cy="1197428"/>
          </a:xfrm>
          <a:prstGeom prst="rect">
            <a:avLst/>
          </a:prstGeom>
          <a:ln>
            <a:noFill/>
          </a:ln>
        </p:spPr>
      </p:pic>
    </p:spTree>
    <p:extLst>
      <p:ext uri="{BB962C8B-B14F-4D97-AF65-F5344CB8AC3E}">
        <p14:creationId xmlns:p14="http://schemas.microsoft.com/office/powerpoint/2010/main" val="245322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bg1"/>
                </a:solidFill>
                <a:latin typeface="Century Gothic" panose="020B0502020202020204" pitchFamily="34" charset="0"/>
              </a:rPr>
              <a:t>EMPOWERMENT</a:t>
            </a:r>
          </a:p>
        </p:txBody>
      </p:sp>
      <p:pic>
        <p:nvPicPr>
          <p:cNvPr id="2" name="Picture 1" descr="A picture containing drawing&#10;&#10;Description automatically generated">
            <a:extLst>
              <a:ext uri="{FF2B5EF4-FFF2-40B4-BE49-F238E27FC236}">
                <a16:creationId xmlns:a16="http://schemas.microsoft.com/office/drawing/2014/main" id="{0BDD0D97-960F-427F-A815-7255DAC711B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24088" y="1175657"/>
            <a:ext cx="3585483" cy="3603171"/>
          </a:xfrm>
          <a:prstGeom prst="rect">
            <a:avLst/>
          </a:prstGeom>
          <a:ln>
            <a:noFill/>
          </a:ln>
        </p:spPr>
      </p:pic>
      <p:pic>
        <p:nvPicPr>
          <p:cNvPr id="3" name="Picture 2" descr="A close up of a logo&#10;&#10;Description generated with very high confidence">
            <a:extLst>
              <a:ext uri="{FF2B5EF4-FFF2-40B4-BE49-F238E27FC236}">
                <a16:creationId xmlns:a16="http://schemas.microsoft.com/office/drawing/2014/main" id="{2D0B37EE-5D61-47AC-B29A-E5A9D878916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32718" y="5312225"/>
            <a:ext cx="2896875" cy="1208315"/>
          </a:xfrm>
          <a:prstGeom prst="rect">
            <a:avLst/>
          </a:prstGeom>
          <a:ln>
            <a:noFill/>
          </a:ln>
        </p:spPr>
      </p:pic>
      <p:pic>
        <p:nvPicPr>
          <p:cNvPr id="4" name="Picture 3" descr="A picture containing drawing&#10;&#10;Description automatically generated">
            <a:extLst>
              <a:ext uri="{FF2B5EF4-FFF2-40B4-BE49-F238E27FC236}">
                <a16:creationId xmlns:a16="http://schemas.microsoft.com/office/drawing/2014/main" id="{CF1FB996-D242-4E40-9954-583E5939A98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06329" y="2111828"/>
            <a:ext cx="3292842" cy="2373087"/>
          </a:xfrm>
          <a:prstGeom prst="rect">
            <a:avLst/>
          </a:prstGeom>
          <a:ln>
            <a:noFill/>
          </a:ln>
        </p:spPr>
      </p:pic>
      <p:pic>
        <p:nvPicPr>
          <p:cNvPr id="5" name="Picture 4" descr="A close up of a logo&#10;&#10;Description generated with very high confidence">
            <a:extLst>
              <a:ext uri="{FF2B5EF4-FFF2-40B4-BE49-F238E27FC236}">
                <a16:creationId xmlns:a16="http://schemas.microsoft.com/office/drawing/2014/main" id="{03B3BF10-A0A1-478B-BB4A-B4C92762C18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19142" y="5333997"/>
            <a:ext cx="2547257" cy="1284514"/>
          </a:xfrm>
          <a:prstGeom prst="rect">
            <a:avLst/>
          </a:prstGeom>
          <a:ln>
            <a:noFill/>
          </a:ln>
        </p:spPr>
      </p:pic>
      <p:pic>
        <p:nvPicPr>
          <p:cNvPr id="7" name="Picture 6" descr="A close up of a logo&#10;&#10;Description generated with very high confidence">
            <a:extLst>
              <a:ext uri="{FF2B5EF4-FFF2-40B4-BE49-F238E27FC236}">
                <a16:creationId xmlns:a16="http://schemas.microsoft.com/office/drawing/2014/main" id="{53FD5A07-4BD3-4136-89DB-3F8E1DE1751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24087" y="5257798"/>
            <a:ext cx="2514600" cy="1317171"/>
          </a:xfrm>
          <a:prstGeom prst="rect">
            <a:avLst/>
          </a:prstGeom>
          <a:ln>
            <a:noFill/>
          </a:ln>
        </p:spPr>
      </p:pic>
    </p:spTree>
    <p:extLst>
      <p:ext uri="{BB962C8B-B14F-4D97-AF65-F5344CB8AC3E}">
        <p14:creationId xmlns:p14="http://schemas.microsoft.com/office/powerpoint/2010/main" val="359524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C450BA-97A7-4F6E-BE47-740483A07C50}"/>
              </a:ext>
            </a:extLst>
          </p:cNvPr>
          <p:cNvSpPr/>
          <p:nvPr/>
        </p:nvSpPr>
        <p:spPr>
          <a:xfrm>
            <a:off x="0" y="0"/>
            <a:ext cx="12192000" cy="6858000"/>
          </a:xfrm>
          <a:prstGeom prst="rect">
            <a:avLst/>
          </a:prstGeom>
          <a:solidFill>
            <a:srgbClr val="3E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3E0099"/>
                </a:solidFill>
                <a:latin typeface="Century Gothic" panose="020B0502020202020204" pitchFamily="34" charset="0"/>
              </a:rPr>
              <a:t>DISEMPOWERMENT</a:t>
            </a:r>
          </a:p>
        </p:txBody>
      </p:sp>
      <p:pic>
        <p:nvPicPr>
          <p:cNvPr id="3" name="Picture 2" descr="A screenshot of a computer&#10;&#10;Description generated with high confidence">
            <a:extLst>
              <a:ext uri="{FF2B5EF4-FFF2-40B4-BE49-F238E27FC236}">
                <a16:creationId xmlns:a16="http://schemas.microsoft.com/office/drawing/2014/main" id="{07220034-3369-4274-AF08-08903AA04D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47980" y="5180240"/>
            <a:ext cx="2688772" cy="1251857"/>
          </a:xfrm>
          <a:prstGeom prst="rect">
            <a:avLst/>
          </a:prstGeom>
          <a:ln>
            <a:noFill/>
          </a:ln>
        </p:spPr>
      </p:pic>
      <p:pic>
        <p:nvPicPr>
          <p:cNvPr id="4" name="Picture 3" descr="A close up of a sign&#10;&#10;Description generated with high confidence">
            <a:extLst>
              <a:ext uri="{FF2B5EF4-FFF2-40B4-BE49-F238E27FC236}">
                <a16:creationId xmlns:a16="http://schemas.microsoft.com/office/drawing/2014/main" id="{247ADE50-6BF5-4F1E-8FAD-C20DB54F192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11335" y="1194707"/>
            <a:ext cx="3550102" cy="3418115"/>
          </a:xfrm>
          <a:prstGeom prst="rect">
            <a:avLst/>
          </a:prstGeom>
          <a:ln>
            <a:noFill/>
          </a:ln>
        </p:spPr>
      </p:pic>
      <p:pic>
        <p:nvPicPr>
          <p:cNvPr id="5" name="Picture 4" descr="A close up of a sign&#10;&#10;Description generated with high confidence">
            <a:extLst>
              <a:ext uri="{FF2B5EF4-FFF2-40B4-BE49-F238E27FC236}">
                <a16:creationId xmlns:a16="http://schemas.microsoft.com/office/drawing/2014/main" id="{68F5FC51-489F-42E4-99CB-B618051EBC9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30564" y="2329544"/>
            <a:ext cx="2940678" cy="2155371"/>
          </a:xfrm>
          <a:prstGeom prst="rect">
            <a:avLst/>
          </a:prstGeom>
          <a:ln>
            <a:noFill/>
          </a:ln>
        </p:spPr>
      </p:pic>
      <p:pic>
        <p:nvPicPr>
          <p:cNvPr id="6" name="Picture 5" descr="A screenshot of a computer&#10;&#10;Description generated with high confidence">
            <a:extLst>
              <a:ext uri="{FF2B5EF4-FFF2-40B4-BE49-F238E27FC236}">
                <a16:creationId xmlns:a16="http://schemas.microsoft.com/office/drawing/2014/main" id="{CBC33122-067B-4F86-9840-F40ED0D02BB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4894" y="5253717"/>
            <a:ext cx="2373086" cy="1284515"/>
          </a:xfrm>
          <a:prstGeom prst="rect">
            <a:avLst/>
          </a:prstGeom>
          <a:ln>
            <a:noFill/>
          </a:ln>
        </p:spPr>
      </p:pic>
      <p:pic>
        <p:nvPicPr>
          <p:cNvPr id="8" name="Picture 7" descr="A screenshot of a computer&#10;&#10;Description generated with high confidence">
            <a:extLst>
              <a:ext uri="{FF2B5EF4-FFF2-40B4-BE49-F238E27FC236}">
                <a16:creationId xmlns:a16="http://schemas.microsoft.com/office/drawing/2014/main" id="{D1369F76-D239-4F50-BE86-57B600BEC3F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11335" y="5257799"/>
            <a:ext cx="2264230" cy="1428751"/>
          </a:xfrm>
          <a:prstGeom prst="rect">
            <a:avLst/>
          </a:prstGeom>
          <a:ln>
            <a:noFill/>
          </a:ln>
        </p:spPr>
      </p:pic>
    </p:spTree>
    <p:extLst>
      <p:ext uri="{BB962C8B-B14F-4D97-AF65-F5344CB8AC3E}">
        <p14:creationId xmlns:p14="http://schemas.microsoft.com/office/powerpoint/2010/main" val="3168848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bg1"/>
                </a:solidFill>
                <a:latin typeface="Century Gothic" panose="020B0502020202020204" pitchFamily="34" charset="0"/>
              </a:rPr>
              <a:t>EMPOWERMENT</a:t>
            </a:r>
          </a:p>
        </p:txBody>
      </p:sp>
      <p:pic>
        <p:nvPicPr>
          <p:cNvPr id="2" name="Picture 1" descr="A screenshot of a cell phone&#10;&#10;Description generated with very high confidence">
            <a:extLst>
              <a:ext uri="{FF2B5EF4-FFF2-40B4-BE49-F238E27FC236}">
                <a16:creationId xmlns:a16="http://schemas.microsoft.com/office/drawing/2014/main" id="{398953EB-E4AB-4D83-9313-6F6AF1AA898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93705" y="5302701"/>
            <a:ext cx="2362200" cy="1227365"/>
          </a:xfrm>
          <a:prstGeom prst="rect">
            <a:avLst/>
          </a:prstGeom>
          <a:ln>
            <a:noFill/>
          </a:ln>
        </p:spPr>
      </p:pic>
      <p:pic>
        <p:nvPicPr>
          <p:cNvPr id="3" name="Picture 2">
            <a:extLst>
              <a:ext uri="{FF2B5EF4-FFF2-40B4-BE49-F238E27FC236}">
                <a16:creationId xmlns:a16="http://schemas.microsoft.com/office/drawing/2014/main" id="{F55E9026-8D27-43F5-8375-8BA5BE4559D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97729" y="1211036"/>
            <a:ext cx="3574595" cy="3385457"/>
          </a:xfrm>
          <a:prstGeom prst="rect">
            <a:avLst/>
          </a:prstGeom>
          <a:ln>
            <a:noFill/>
          </a:ln>
        </p:spPr>
      </p:pic>
      <p:pic>
        <p:nvPicPr>
          <p:cNvPr id="4" name="Picture 3">
            <a:extLst>
              <a:ext uri="{FF2B5EF4-FFF2-40B4-BE49-F238E27FC236}">
                <a16:creationId xmlns:a16="http://schemas.microsoft.com/office/drawing/2014/main" id="{7F77D176-F91E-4D1D-96AD-E480D55001A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06071" y="1981198"/>
            <a:ext cx="2175268" cy="2503716"/>
          </a:xfrm>
          <a:prstGeom prst="rect">
            <a:avLst/>
          </a:prstGeom>
          <a:ln>
            <a:noFill/>
          </a:ln>
        </p:spPr>
      </p:pic>
      <p:pic>
        <p:nvPicPr>
          <p:cNvPr id="5" name="Picture 4" descr="A screenshot of a cell phone&#10;&#10;Description generated with very high confidence">
            <a:extLst>
              <a:ext uri="{FF2B5EF4-FFF2-40B4-BE49-F238E27FC236}">
                <a16:creationId xmlns:a16="http://schemas.microsoft.com/office/drawing/2014/main" id="{F5665A04-7540-4133-BA70-9EAE8C35B84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17940" y="5219697"/>
            <a:ext cx="2558143" cy="1393372"/>
          </a:xfrm>
          <a:prstGeom prst="rect">
            <a:avLst/>
          </a:prstGeom>
          <a:ln>
            <a:noFill/>
          </a:ln>
        </p:spPr>
      </p:pic>
      <p:pic>
        <p:nvPicPr>
          <p:cNvPr id="7" name="Picture 6" descr="A screenshot of a cell phone&#10;&#10;Description generated with very high confidence">
            <a:extLst>
              <a:ext uri="{FF2B5EF4-FFF2-40B4-BE49-F238E27FC236}">
                <a16:creationId xmlns:a16="http://schemas.microsoft.com/office/drawing/2014/main" id="{994996DC-1523-4C89-A7BF-16E3184F654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72711" y="5297257"/>
            <a:ext cx="2492828" cy="1357994"/>
          </a:xfrm>
          <a:prstGeom prst="rect">
            <a:avLst/>
          </a:prstGeom>
          <a:ln>
            <a:noFill/>
          </a:ln>
        </p:spPr>
      </p:pic>
    </p:spTree>
    <p:extLst>
      <p:ext uri="{BB962C8B-B14F-4D97-AF65-F5344CB8AC3E}">
        <p14:creationId xmlns:p14="http://schemas.microsoft.com/office/powerpoint/2010/main" val="120754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973676" y="1074509"/>
            <a:ext cx="10244647" cy="4708981"/>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Now that we have identified, prioritised and understood all of the child protection challenges in our community </a:t>
            </a:r>
          </a:p>
        </p:txBody>
      </p:sp>
    </p:spTree>
    <p:extLst>
      <p:ext uri="{BB962C8B-B14F-4D97-AF65-F5344CB8AC3E}">
        <p14:creationId xmlns:p14="http://schemas.microsoft.com/office/powerpoint/2010/main" val="3290972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C450BA-97A7-4F6E-BE47-740483A07C50}"/>
              </a:ext>
            </a:extLst>
          </p:cNvPr>
          <p:cNvSpPr/>
          <p:nvPr/>
        </p:nvSpPr>
        <p:spPr>
          <a:xfrm>
            <a:off x="0" y="0"/>
            <a:ext cx="12192000" cy="6858000"/>
          </a:xfrm>
          <a:prstGeom prst="rect">
            <a:avLst/>
          </a:prstGeom>
          <a:solidFill>
            <a:srgbClr val="3E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26B3F731-021A-448B-8E1B-FBB39F1CFC39}"/>
              </a:ext>
            </a:extLst>
          </p:cNvPr>
          <p:cNvSpPr/>
          <p:nvPr/>
        </p:nvSpPr>
        <p:spPr>
          <a:xfrm>
            <a:off x="-1" y="1"/>
            <a:ext cx="12192001" cy="549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3E0099"/>
                </a:solidFill>
                <a:latin typeface="Century Gothic" panose="020B0502020202020204" pitchFamily="34" charset="0"/>
              </a:rPr>
              <a:t>DISEMPOWERMENT</a:t>
            </a:r>
          </a:p>
        </p:txBody>
      </p:sp>
      <p:pic>
        <p:nvPicPr>
          <p:cNvPr id="3" name="Picture 2" descr="A screenshot of a computer&#10;&#10;Description generated with high confidence">
            <a:extLst>
              <a:ext uri="{FF2B5EF4-FFF2-40B4-BE49-F238E27FC236}">
                <a16:creationId xmlns:a16="http://schemas.microsoft.com/office/drawing/2014/main" id="{6D482B6E-B775-4B05-941B-8D453E0A865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14026" y="5339440"/>
            <a:ext cx="2373087" cy="1273629"/>
          </a:xfrm>
          <a:prstGeom prst="rect">
            <a:avLst/>
          </a:prstGeom>
          <a:ln>
            <a:noFill/>
          </a:ln>
        </p:spPr>
      </p:pic>
      <p:pic>
        <p:nvPicPr>
          <p:cNvPr id="4" name="Picture 3">
            <a:extLst>
              <a:ext uri="{FF2B5EF4-FFF2-40B4-BE49-F238E27FC236}">
                <a16:creationId xmlns:a16="http://schemas.microsoft.com/office/drawing/2014/main" id="{9F7B1F8D-596F-4B0E-A293-0CC88C3BE21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330896" y="2540111"/>
            <a:ext cx="3547036" cy="2013857"/>
          </a:xfrm>
          <a:prstGeom prst="rect">
            <a:avLst/>
          </a:prstGeom>
          <a:ln>
            <a:noFill/>
          </a:ln>
        </p:spPr>
      </p:pic>
      <p:pic>
        <p:nvPicPr>
          <p:cNvPr id="5" name="Picture 4">
            <a:extLst>
              <a:ext uri="{FF2B5EF4-FFF2-40B4-BE49-F238E27FC236}">
                <a16:creationId xmlns:a16="http://schemas.microsoft.com/office/drawing/2014/main" id="{9466A022-FD6A-40E9-BF74-3806490C524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314069" y="1253560"/>
            <a:ext cx="3547036" cy="3461658"/>
          </a:xfrm>
          <a:prstGeom prst="rect">
            <a:avLst/>
          </a:prstGeom>
          <a:ln>
            <a:noFill/>
          </a:ln>
        </p:spPr>
      </p:pic>
      <p:pic>
        <p:nvPicPr>
          <p:cNvPr id="6" name="Picture 5" descr="A screenshot of a computer&#10;&#10;Description generated with high confidence">
            <a:extLst>
              <a:ext uri="{FF2B5EF4-FFF2-40B4-BE49-F238E27FC236}">
                <a16:creationId xmlns:a16="http://schemas.microsoft.com/office/drawing/2014/main" id="{EA32EBFD-0995-4F7F-B94C-3FE288A9666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247767" y="5248948"/>
            <a:ext cx="2166258" cy="1295401"/>
          </a:xfrm>
          <a:prstGeom prst="rect">
            <a:avLst/>
          </a:prstGeom>
          <a:ln>
            <a:noFill/>
          </a:ln>
        </p:spPr>
      </p:pic>
      <p:pic>
        <p:nvPicPr>
          <p:cNvPr id="8" name="Picture 7" descr="A screenshot of a computer&#10;&#10;Description generated with high confidence">
            <a:extLst>
              <a:ext uri="{FF2B5EF4-FFF2-40B4-BE49-F238E27FC236}">
                <a16:creationId xmlns:a16="http://schemas.microsoft.com/office/drawing/2014/main" id="{F0365710-F5D8-490F-B261-86D6E962819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25111" y="5277699"/>
            <a:ext cx="2819400" cy="1397110"/>
          </a:xfrm>
          <a:prstGeom prst="rect">
            <a:avLst/>
          </a:prstGeom>
          <a:ln>
            <a:noFill/>
          </a:ln>
        </p:spPr>
      </p:pic>
    </p:spTree>
    <p:extLst>
      <p:ext uri="{BB962C8B-B14F-4D97-AF65-F5344CB8AC3E}">
        <p14:creationId xmlns:p14="http://schemas.microsoft.com/office/powerpoint/2010/main" val="4101951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bg1"/>
                </a:solidFill>
                <a:latin typeface="Century Gothic" panose="020B0502020202020204" pitchFamily="34" charset="0"/>
              </a:rPr>
              <a:t>EMPOWERMENT</a:t>
            </a:r>
          </a:p>
        </p:txBody>
      </p:sp>
      <p:pic>
        <p:nvPicPr>
          <p:cNvPr id="4" name="Picture 3" descr="A close up of a logo&#10;&#10;Description generated with very high confidence">
            <a:extLst>
              <a:ext uri="{FF2B5EF4-FFF2-40B4-BE49-F238E27FC236}">
                <a16:creationId xmlns:a16="http://schemas.microsoft.com/office/drawing/2014/main" id="{2B88CEAA-04B8-4E3E-B35B-3F10C8CF6E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80710" y="5437414"/>
            <a:ext cx="2667000" cy="1153886"/>
          </a:xfrm>
          <a:prstGeom prst="rect">
            <a:avLst/>
          </a:prstGeom>
          <a:ln>
            <a:noFill/>
          </a:ln>
        </p:spPr>
      </p:pic>
      <p:pic>
        <p:nvPicPr>
          <p:cNvPr id="5" name="Picture 4">
            <a:extLst>
              <a:ext uri="{FF2B5EF4-FFF2-40B4-BE49-F238E27FC236}">
                <a16:creationId xmlns:a16="http://schemas.microsoft.com/office/drawing/2014/main" id="{CDD8DCDE-7962-4613-ADF1-484FA0E8F8B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29531" y="1235528"/>
            <a:ext cx="3574596" cy="3450771"/>
          </a:xfrm>
          <a:prstGeom prst="rect">
            <a:avLst/>
          </a:prstGeom>
          <a:ln>
            <a:noFill/>
          </a:ln>
        </p:spPr>
      </p:pic>
      <p:pic>
        <p:nvPicPr>
          <p:cNvPr id="7" name="Picture 6">
            <a:extLst>
              <a:ext uri="{FF2B5EF4-FFF2-40B4-BE49-F238E27FC236}">
                <a16:creationId xmlns:a16="http://schemas.microsoft.com/office/drawing/2014/main" id="{BF86A393-0C00-46E0-9C3B-0984B372A16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78164" y="2286000"/>
            <a:ext cx="2210308" cy="2286000"/>
          </a:xfrm>
          <a:prstGeom prst="rect">
            <a:avLst/>
          </a:prstGeom>
          <a:ln>
            <a:noFill/>
          </a:ln>
        </p:spPr>
      </p:pic>
      <p:pic>
        <p:nvPicPr>
          <p:cNvPr id="9" name="Picture 8" descr="A close up of a logo&#10;&#10;Description generated with very high confidence">
            <a:extLst>
              <a:ext uri="{FF2B5EF4-FFF2-40B4-BE49-F238E27FC236}">
                <a16:creationId xmlns:a16="http://schemas.microsoft.com/office/drawing/2014/main" id="{59B5D411-6FC5-4BF5-B855-5C0054E6F8A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153198" y="5404758"/>
            <a:ext cx="2503715" cy="1012371"/>
          </a:xfrm>
          <a:prstGeom prst="rect">
            <a:avLst/>
          </a:prstGeom>
          <a:ln>
            <a:noFill/>
          </a:ln>
        </p:spPr>
      </p:pic>
      <p:pic>
        <p:nvPicPr>
          <p:cNvPr id="11" name="Picture 10" descr="A close up of a logo&#10;&#10;Description generated with very high confidence">
            <a:extLst>
              <a:ext uri="{FF2B5EF4-FFF2-40B4-BE49-F238E27FC236}">
                <a16:creationId xmlns:a16="http://schemas.microsoft.com/office/drawing/2014/main" id="{58FF0BAF-E331-4917-8EE1-18FD80209EE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318658" y="5459181"/>
            <a:ext cx="2547258" cy="1153886"/>
          </a:xfrm>
          <a:prstGeom prst="rect">
            <a:avLst/>
          </a:prstGeom>
          <a:ln>
            <a:noFill/>
          </a:ln>
        </p:spPr>
      </p:pic>
    </p:spTree>
    <p:extLst>
      <p:ext uri="{BB962C8B-B14F-4D97-AF65-F5344CB8AC3E}">
        <p14:creationId xmlns:p14="http://schemas.microsoft.com/office/powerpoint/2010/main" val="2662071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C450BA-97A7-4F6E-BE47-740483A07C50}"/>
              </a:ext>
            </a:extLst>
          </p:cNvPr>
          <p:cNvSpPr/>
          <p:nvPr/>
        </p:nvSpPr>
        <p:spPr>
          <a:xfrm>
            <a:off x="0" y="0"/>
            <a:ext cx="12192000" cy="6858000"/>
          </a:xfrm>
          <a:prstGeom prst="rect">
            <a:avLst/>
          </a:prstGeom>
          <a:solidFill>
            <a:srgbClr val="3E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3E0099"/>
                </a:solidFill>
                <a:latin typeface="Century Gothic" panose="020B0502020202020204" pitchFamily="34" charset="0"/>
              </a:rPr>
              <a:t>DISEMPOWERMENT</a:t>
            </a:r>
          </a:p>
        </p:txBody>
      </p:sp>
      <p:pic>
        <p:nvPicPr>
          <p:cNvPr id="3" name="Picture 2">
            <a:extLst>
              <a:ext uri="{FF2B5EF4-FFF2-40B4-BE49-F238E27FC236}">
                <a16:creationId xmlns:a16="http://schemas.microsoft.com/office/drawing/2014/main" id="{458FDDAA-49CB-4378-A8CB-FCF29D7803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42230" y="5257799"/>
            <a:ext cx="2340428" cy="1436915"/>
          </a:xfrm>
          <a:prstGeom prst="rect">
            <a:avLst/>
          </a:prstGeom>
          <a:ln>
            <a:solidFill>
              <a:srgbClr val="3E0099"/>
            </a:solidFill>
          </a:ln>
        </p:spPr>
      </p:pic>
      <p:pic>
        <p:nvPicPr>
          <p:cNvPr id="4" name="Picture 3" descr="A close up of a sign&#10;&#10;Description generated with high confidence">
            <a:extLst>
              <a:ext uri="{FF2B5EF4-FFF2-40B4-BE49-F238E27FC236}">
                <a16:creationId xmlns:a16="http://schemas.microsoft.com/office/drawing/2014/main" id="{D0707A34-0829-4B26-9DE2-B5104962E94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98575" y="1322614"/>
            <a:ext cx="3636509" cy="3358243"/>
          </a:xfrm>
          <a:prstGeom prst="rect">
            <a:avLst/>
          </a:prstGeom>
          <a:ln>
            <a:solidFill>
              <a:srgbClr val="3E0099"/>
            </a:solidFill>
          </a:ln>
        </p:spPr>
      </p:pic>
      <p:pic>
        <p:nvPicPr>
          <p:cNvPr id="5" name="Picture 4" descr="A close up of a sign&#10;&#10;Description generated with high confidence">
            <a:extLst>
              <a:ext uri="{FF2B5EF4-FFF2-40B4-BE49-F238E27FC236}">
                <a16:creationId xmlns:a16="http://schemas.microsoft.com/office/drawing/2014/main" id="{D1F0B26B-D402-458C-9EF7-6B3DDD392E9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58446" y="2111828"/>
            <a:ext cx="2804600" cy="2373086"/>
          </a:xfrm>
          <a:prstGeom prst="rect">
            <a:avLst/>
          </a:prstGeom>
          <a:ln>
            <a:solidFill>
              <a:srgbClr val="3E0099"/>
            </a:solidFill>
          </a:ln>
        </p:spPr>
      </p:pic>
      <p:pic>
        <p:nvPicPr>
          <p:cNvPr id="6" name="Picture 5">
            <a:extLst>
              <a:ext uri="{FF2B5EF4-FFF2-40B4-BE49-F238E27FC236}">
                <a16:creationId xmlns:a16="http://schemas.microsoft.com/office/drawing/2014/main" id="{CA4EAB55-8CE2-473F-A722-D602FA279D8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86484" y="5170711"/>
            <a:ext cx="2612572" cy="1524001"/>
          </a:xfrm>
          <a:prstGeom prst="rect">
            <a:avLst/>
          </a:prstGeom>
          <a:ln>
            <a:solidFill>
              <a:srgbClr val="3E0099"/>
            </a:solidFill>
          </a:ln>
        </p:spPr>
      </p:pic>
      <p:pic>
        <p:nvPicPr>
          <p:cNvPr id="8" name="Picture 7">
            <a:extLst>
              <a:ext uri="{FF2B5EF4-FFF2-40B4-BE49-F238E27FC236}">
                <a16:creationId xmlns:a16="http://schemas.microsoft.com/office/drawing/2014/main" id="{B63A96AF-5AE4-4FF9-A0B8-4AA70A43001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31571" y="5116280"/>
            <a:ext cx="2449286" cy="1524000"/>
          </a:xfrm>
          <a:prstGeom prst="rect">
            <a:avLst/>
          </a:prstGeom>
          <a:ln>
            <a:solidFill>
              <a:srgbClr val="3E0099"/>
            </a:solidFill>
          </a:ln>
        </p:spPr>
      </p:pic>
    </p:spTree>
    <p:extLst>
      <p:ext uri="{BB962C8B-B14F-4D97-AF65-F5344CB8AC3E}">
        <p14:creationId xmlns:p14="http://schemas.microsoft.com/office/powerpoint/2010/main" val="412997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bg1"/>
                </a:solidFill>
                <a:latin typeface="Century Gothic" panose="020B0502020202020204" pitchFamily="34" charset="0"/>
              </a:rPr>
              <a:t>EMPOWERMENT</a:t>
            </a:r>
          </a:p>
        </p:txBody>
      </p:sp>
      <p:pic>
        <p:nvPicPr>
          <p:cNvPr id="2" name="Picture 1" descr="A screenshot of a cell phone&#10;&#10;Description generated with very high confidence">
            <a:extLst>
              <a:ext uri="{FF2B5EF4-FFF2-40B4-BE49-F238E27FC236}">
                <a16:creationId xmlns:a16="http://schemas.microsoft.com/office/drawing/2014/main" id="{5E8BE915-035A-4472-89D1-E64B8514D8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11237" y="5323112"/>
            <a:ext cx="2623458" cy="1436913"/>
          </a:xfrm>
          <a:prstGeom prst="rect">
            <a:avLst/>
          </a:prstGeom>
          <a:ln>
            <a:noFill/>
          </a:ln>
        </p:spPr>
      </p:pic>
      <p:pic>
        <p:nvPicPr>
          <p:cNvPr id="3" name="Picture 2">
            <a:extLst>
              <a:ext uri="{FF2B5EF4-FFF2-40B4-BE49-F238E27FC236}">
                <a16:creationId xmlns:a16="http://schemas.microsoft.com/office/drawing/2014/main" id="{91BD1ED4-AE75-4C91-B91B-6B7AA7292A3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25111" y="1240971"/>
            <a:ext cx="3607252" cy="3472543"/>
          </a:xfrm>
          <a:prstGeom prst="rect">
            <a:avLst/>
          </a:prstGeom>
          <a:ln>
            <a:noFill/>
          </a:ln>
        </p:spPr>
      </p:pic>
      <p:pic>
        <p:nvPicPr>
          <p:cNvPr id="7" name="Picture 6">
            <a:extLst>
              <a:ext uri="{FF2B5EF4-FFF2-40B4-BE49-F238E27FC236}">
                <a16:creationId xmlns:a16="http://schemas.microsoft.com/office/drawing/2014/main" id="{6148CD82-153B-45D9-84FB-DF3B56FEABC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30564" y="2024743"/>
            <a:ext cx="2361346" cy="2471057"/>
          </a:xfrm>
          <a:prstGeom prst="rect">
            <a:avLst/>
          </a:prstGeom>
          <a:ln>
            <a:noFill/>
          </a:ln>
        </p:spPr>
      </p:pic>
      <p:pic>
        <p:nvPicPr>
          <p:cNvPr id="9" name="Picture 8" descr="A screenshot of a cell phone&#10;&#10;Description generated with very high confidence">
            <a:extLst>
              <a:ext uri="{FF2B5EF4-FFF2-40B4-BE49-F238E27FC236}">
                <a16:creationId xmlns:a16="http://schemas.microsoft.com/office/drawing/2014/main" id="{C0B24F96-20D6-4C8F-AFDD-5FC56D88082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37684" y="5312227"/>
            <a:ext cx="2797629" cy="1317171"/>
          </a:xfrm>
          <a:prstGeom prst="rect">
            <a:avLst/>
          </a:prstGeom>
          <a:ln>
            <a:noFill/>
          </a:ln>
        </p:spPr>
      </p:pic>
      <p:pic>
        <p:nvPicPr>
          <p:cNvPr id="11" name="Picture 10" descr="A screenshot of a cell phone&#10;&#10;Description generated with very high confidence">
            <a:extLst>
              <a:ext uri="{FF2B5EF4-FFF2-40B4-BE49-F238E27FC236}">
                <a16:creationId xmlns:a16="http://schemas.microsoft.com/office/drawing/2014/main" id="{E795D2DF-A41C-40B5-83B0-02EE5252662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72711" y="5323111"/>
            <a:ext cx="2764972" cy="1306286"/>
          </a:xfrm>
          <a:prstGeom prst="rect">
            <a:avLst/>
          </a:prstGeom>
          <a:ln>
            <a:noFill/>
          </a:ln>
        </p:spPr>
      </p:pic>
    </p:spTree>
    <p:extLst>
      <p:ext uri="{BB962C8B-B14F-4D97-AF65-F5344CB8AC3E}">
        <p14:creationId xmlns:p14="http://schemas.microsoft.com/office/powerpoint/2010/main" val="331072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C450BA-97A7-4F6E-BE47-740483A07C50}"/>
              </a:ext>
            </a:extLst>
          </p:cNvPr>
          <p:cNvSpPr/>
          <p:nvPr/>
        </p:nvSpPr>
        <p:spPr>
          <a:xfrm>
            <a:off x="0" y="0"/>
            <a:ext cx="12192000" cy="6858000"/>
          </a:xfrm>
          <a:prstGeom prst="rect">
            <a:avLst/>
          </a:prstGeom>
          <a:solidFill>
            <a:srgbClr val="3E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3E0099"/>
                </a:solidFill>
                <a:latin typeface="Century Gothic" panose="020B0502020202020204" pitchFamily="34" charset="0"/>
              </a:rPr>
              <a:t>DISEMPOWERMENT</a:t>
            </a:r>
          </a:p>
        </p:txBody>
      </p:sp>
      <p:pic>
        <p:nvPicPr>
          <p:cNvPr id="3" name="Picture 2">
            <a:extLst>
              <a:ext uri="{FF2B5EF4-FFF2-40B4-BE49-F238E27FC236}">
                <a16:creationId xmlns:a16="http://schemas.microsoft.com/office/drawing/2014/main" id="{9024DCEB-A492-42D3-B93B-380F62612C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19866" y="5346243"/>
            <a:ext cx="2721428" cy="1260022"/>
          </a:xfrm>
          <a:prstGeom prst="rect">
            <a:avLst/>
          </a:prstGeom>
          <a:ln>
            <a:solidFill>
              <a:srgbClr val="3E0099"/>
            </a:solidFill>
          </a:ln>
        </p:spPr>
      </p:pic>
      <p:pic>
        <p:nvPicPr>
          <p:cNvPr id="4" name="Picture 3" descr="A close up of a sign&#10;&#10;Description generated with high confidence">
            <a:extLst>
              <a:ext uri="{FF2B5EF4-FFF2-40B4-BE49-F238E27FC236}">
                <a16:creationId xmlns:a16="http://schemas.microsoft.com/office/drawing/2014/main" id="{DEC0ABBB-FB13-4394-95A9-BFE19E45A31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50378" y="1145719"/>
            <a:ext cx="3603171" cy="3516088"/>
          </a:xfrm>
          <a:prstGeom prst="rect">
            <a:avLst/>
          </a:prstGeom>
          <a:ln>
            <a:solidFill>
              <a:srgbClr val="3E0099"/>
            </a:solidFill>
          </a:ln>
        </p:spPr>
      </p:pic>
      <p:pic>
        <p:nvPicPr>
          <p:cNvPr id="5" name="Picture 4" descr="A close up of a sign&#10;&#10;Description generated with high confidence">
            <a:extLst>
              <a:ext uri="{FF2B5EF4-FFF2-40B4-BE49-F238E27FC236}">
                <a16:creationId xmlns:a16="http://schemas.microsoft.com/office/drawing/2014/main" id="{655510ED-D5AF-4467-8A2A-18CDF2239C1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23255" y="2237017"/>
            <a:ext cx="2561037" cy="2329543"/>
          </a:xfrm>
          <a:prstGeom prst="rect">
            <a:avLst/>
          </a:prstGeom>
          <a:ln>
            <a:solidFill>
              <a:srgbClr val="3E0099"/>
            </a:solidFill>
          </a:ln>
        </p:spPr>
      </p:pic>
      <p:pic>
        <p:nvPicPr>
          <p:cNvPr id="6" name="Picture 5">
            <a:extLst>
              <a:ext uri="{FF2B5EF4-FFF2-40B4-BE49-F238E27FC236}">
                <a16:creationId xmlns:a16="http://schemas.microsoft.com/office/drawing/2014/main" id="{072961D0-E4C5-42EB-8E7C-F3EC14E8A60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908268" y="5294537"/>
            <a:ext cx="2369005" cy="1317172"/>
          </a:xfrm>
          <a:prstGeom prst="rect">
            <a:avLst/>
          </a:prstGeom>
          <a:ln>
            <a:solidFill>
              <a:srgbClr val="3E0099"/>
            </a:solidFill>
          </a:ln>
        </p:spPr>
      </p:pic>
      <p:pic>
        <p:nvPicPr>
          <p:cNvPr id="8" name="Picture 7">
            <a:extLst>
              <a:ext uri="{FF2B5EF4-FFF2-40B4-BE49-F238E27FC236}">
                <a16:creationId xmlns:a16="http://schemas.microsoft.com/office/drawing/2014/main" id="{2C80771F-DFC9-4A98-99C8-F8FF8E72DBB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350378" y="5294537"/>
            <a:ext cx="2460171" cy="1240972"/>
          </a:xfrm>
          <a:prstGeom prst="rect">
            <a:avLst/>
          </a:prstGeom>
          <a:ln>
            <a:solidFill>
              <a:srgbClr val="3E0099"/>
            </a:solidFill>
          </a:ln>
        </p:spPr>
      </p:pic>
    </p:spTree>
    <p:extLst>
      <p:ext uri="{BB962C8B-B14F-4D97-AF65-F5344CB8AC3E}">
        <p14:creationId xmlns:p14="http://schemas.microsoft.com/office/powerpoint/2010/main" val="2730073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B3F731-021A-448B-8E1B-FBB39F1CFC39}"/>
              </a:ext>
            </a:extLst>
          </p:cNvPr>
          <p:cNvSpPr/>
          <p:nvPr/>
        </p:nvSpPr>
        <p:spPr>
          <a:xfrm>
            <a:off x="0" y="1"/>
            <a:ext cx="12192000" cy="549729"/>
          </a:xfrm>
          <a:prstGeom prst="rect">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bg1"/>
                </a:solidFill>
                <a:latin typeface="Century Gothic" panose="020B0502020202020204" pitchFamily="34" charset="0"/>
              </a:rPr>
              <a:t>EMPOWERMENT</a:t>
            </a:r>
          </a:p>
        </p:txBody>
      </p:sp>
      <p:pic>
        <p:nvPicPr>
          <p:cNvPr id="2" name="Picture 1" descr="A screenshot of a cell phone&#10;&#10;Description generated with very high confidence">
            <a:extLst>
              <a:ext uri="{FF2B5EF4-FFF2-40B4-BE49-F238E27FC236}">
                <a16:creationId xmlns:a16="http://schemas.microsoft.com/office/drawing/2014/main" id="{2B92461F-27C6-4A43-B3E0-3EB3556ABB0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98043" y="5584371"/>
            <a:ext cx="2612572" cy="1077687"/>
          </a:xfrm>
          <a:prstGeom prst="rect">
            <a:avLst/>
          </a:prstGeom>
          <a:ln>
            <a:noFill/>
          </a:ln>
        </p:spPr>
      </p:pic>
      <p:pic>
        <p:nvPicPr>
          <p:cNvPr id="3" name="Picture 2" descr="A screenshot of a cell phone&#10;&#10;Description generated with very high confidence">
            <a:extLst>
              <a:ext uri="{FF2B5EF4-FFF2-40B4-BE49-F238E27FC236}">
                <a16:creationId xmlns:a16="http://schemas.microsoft.com/office/drawing/2014/main" id="{6ADD1628-3564-4F9C-BFAD-52D2380B3FE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47988" y="1230086"/>
            <a:ext cx="3537682" cy="3331028"/>
          </a:xfrm>
          <a:prstGeom prst="rect">
            <a:avLst/>
          </a:prstGeom>
          <a:ln>
            <a:noFill/>
          </a:ln>
        </p:spPr>
      </p:pic>
      <p:pic>
        <p:nvPicPr>
          <p:cNvPr id="4" name="Picture 3" descr="A screenshot of a cell phone&#10;&#10;Description generated with very high confidence">
            <a:extLst>
              <a:ext uri="{FF2B5EF4-FFF2-40B4-BE49-F238E27FC236}">
                <a16:creationId xmlns:a16="http://schemas.microsoft.com/office/drawing/2014/main" id="{F558BFDC-8850-4373-A976-0777C50819D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74358" y="2111829"/>
            <a:ext cx="2970430" cy="2449287"/>
          </a:xfrm>
          <a:prstGeom prst="rect">
            <a:avLst/>
          </a:prstGeom>
          <a:ln>
            <a:noFill/>
          </a:ln>
        </p:spPr>
      </p:pic>
      <p:pic>
        <p:nvPicPr>
          <p:cNvPr id="5" name="Picture 4" descr="A screenshot of a cell phone&#10;&#10;Description generated with very high confidence">
            <a:extLst>
              <a:ext uri="{FF2B5EF4-FFF2-40B4-BE49-F238E27FC236}">
                <a16:creationId xmlns:a16="http://schemas.microsoft.com/office/drawing/2014/main" id="{51E81FDF-FEDD-422A-BF72-653DF2134C3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020526" y="5355773"/>
            <a:ext cx="2394858" cy="1143000"/>
          </a:xfrm>
          <a:prstGeom prst="rect">
            <a:avLst/>
          </a:prstGeom>
          <a:ln>
            <a:noFill/>
          </a:ln>
        </p:spPr>
      </p:pic>
      <p:pic>
        <p:nvPicPr>
          <p:cNvPr id="7" name="Picture 6" descr="A screenshot of a cell phone&#10;&#10;Description generated with very high confidence">
            <a:extLst>
              <a:ext uri="{FF2B5EF4-FFF2-40B4-BE49-F238E27FC236}">
                <a16:creationId xmlns:a16="http://schemas.microsoft.com/office/drawing/2014/main" id="{53807059-9E7F-4EA3-BC7A-31EB4E161FC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25112" y="5388429"/>
            <a:ext cx="2645229" cy="1110344"/>
          </a:xfrm>
          <a:prstGeom prst="rect">
            <a:avLst/>
          </a:prstGeom>
          <a:ln>
            <a:noFill/>
          </a:ln>
        </p:spPr>
      </p:pic>
    </p:spTree>
    <p:extLst>
      <p:ext uri="{BB962C8B-B14F-4D97-AF65-F5344CB8AC3E}">
        <p14:creationId xmlns:p14="http://schemas.microsoft.com/office/powerpoint/2010/main" val="934042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What we should ask</a:t>
            </a:r>
          </a:p>
        </p:txBody>
      </p:sp>
      <p:sp>
        <p:nvSpPr>
          <p:cNvPr id="7" name="Rectangle 6">
            <a:extLst>
              <a:ext uri="{FF2B5EF4-FFF2-40B4-BE49-F238E27FC236}">
                <a16:creationId xmlns:a16="http://schemas.microsoft.com/office/drawing/2014/main" id="{C144DD28-C873-43CC-91CA-FDC7F35EF474}"/>
              </a:ext>
            </a:extLst>
          </p:cNvPr>
          <p:cNvSpPr/>
          <p:nvPr/>
        </p:nvSpPr>
        <p:spPr>
          <a:xfrm>
            <a:off x="1365026" y="1729926"/>
            <a:ext cx="2700427"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HIGH </a:t>
            </a:r>
          </a:p>
          <a:p>
            <a:pPr algn="ctr"/>
            <a:r>
              <a:rPr lang="en-ZA" sz="2000" b="1" dirty="0">
                <a:solidFill>
                  <a:srgbClr val="482C89"/>
                </a:solidFill>
                <a:latin typeface="Century Gothic" panose="020B0502020202020204" pitchFamily="34" charset="0"/>
              </a:rPr>
              <a:t>PRIOTITY</a:t>
            </a:r>
          </a:p>
        </p:txBody>
      </p:sp>
      <p:sp>
        <p:nvSpPr>
          <p:cNvPr id="13" name="Rectangle 12">
            <a:extLst>
              <a:ext uri="{FF2B5EF4-FFF2-40B4-BE49-F238E27FC236}">
                <a16:creationId xmlns:a16="http://schemas.microsoft.com/office/drawing/2014/main" id="{87C00661-3585-45C5-ACE4-F21FA3AF59C4}"/>
              </a:ext>
            </a:extLst>
          </p:cNvPr>
          <p:cNvSpPr/>
          <p:nvPr/>
        </p:nvSpPr>
        <p:spPr>
          <a:xfrm>
            <a:off x="1365026" y="2386695"/>
            <a:ext cx="2700427" cy="3950415"/>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pPr>
            <a:r>
              <a:rPr lang="en-ZA" sz="2000" b="1" dirty="0">
                <a:solidFill>
                  <a:srgbClr val="482C89"/>
                </a:solidFill>
                <a:latin typeface="Century Gothic" panose="020B0502020202020204" pitchFamily="34" charset="0"/>
              </a:rPr>
              <a:t>1.</a:t>
            </a:r>
          </a:p>
          <a:p>
            <a:pPr>
              <a:spcBef>
                <a:spcPts val="600"/>
              </a:spcBef>
            </a:pPr>
            <a:r>
              <a:rPr lang="en-ZA" sz="2000" b="1" dirty="0">
                <a:solidFill>
                  <a:srgbClr val="482C89"/>
                </a:solidFill>
                <a:latin typeface="Century Gothic" panose="020B0502020202020204" pitchFamily="34" charset="0"/>
              </a:rPr>
              <a:t>2.</a:t>
            </a:r>
          </a:p>
          <a:p>
            <a:pPr>
              <a:spcBef>
                <a:spcPts val="600"/>
              </a:spcBef>
            </a:pPr>
            <a:r>
              <a:rPr lang="en-ZA" sz="2000" b="1" dirty="0">
                <a:solidFill>
                  <a:srgbClr val="482C89"/>
                </a:solidFill>
                <a:latin typeface="Century Gothic" panose="020B0502020202020204" pitchFamily="34" charset="0"/>
              </a:rPr>
              <a:t>3.</a:t>
            </a:r>
          </a:p>
          <a:p>
            <a:pPr>
              <a:spcBef>
                <a:spcPts val="600"/>
              </a:spcBef>
            </a:pPr>
            <a:r>
              <a:rPr lang="en-ZA" sz="2000" b="1" dirty="0">
                <a:solidFill>
                  <a:srgbClr val="482C89"/>
                </a:solidFill>
                <a:latin typeface="Century Gothic" panose="020B0502020202020204" pitchFamily="34" charset="0"/>
              </a:rPr>
              <a:t>4.</a:t>
            </a:r>
          </a:p>
          <a:p>
            <a:pPr>
              <a:spcBef>
                <a:spcPts val="600"/>
              </a:spcBef>
            </a:pPr>
            <a:r>
              <a:rPr lang="en-ZA" sz="2000" b="1" dirty="0">
                <a:solidFill>
                  <a:srgbClr val="482C89"/>
                </a:solidFill>
                <a:latin typeface="Century Gothic" panose="020B0502020202020204" pitchFamily="34" charset="0"/>
              </a:rPr>
              <a:t>5.</a:t>
            </a:r>
          </a:p>
          <a:p>
            <a:pPr>
              <a:spcBef>
                <a:spcPts val="600"/>
              </a:spcBef>
            </a:pPr>
            <a:r>
              <a:rPr lang="en-ZA" sz="2000" b="1" dirty="0">
                <a:solidFill>
                  <a:srgbClr val="482C89"/>
                </a:solidFill>
                <a:latin typeface="Century Gothic" panose="020B0502020202020204" pitchFamily="34" charset="0"/>
              </a:rPr>
              <a:t>6.</a:t>
            </a:r>
          </a:p>
          <a:p>
            <a:pPr>
              <a:spcBef>
                <a:spcPts val="600"/>
              </a:spcBef>
            </a:pPr>
            <a:r>
              <a:rPr lang="en-ZA" sz="2000" b="1" dirty="0">
                <a:solidFill>
                  <a:srgbClr val="482C89"/>
                </a:solidFill>
                <a:latin typeface="Century Gothic" panose="020B0502020202020204" pitchFamily="34" charset="0"/>
              </a:rPr>
              <a:t>7.</a:t>
            </a:r>
          </a:p>
          <a:p>
            <a:pPr>
              <a:spcBef>
                <a:spcPts val="600"/>
              </a:spcBef>
            </a:pPr>
            <a:r>
              <a:rPr lang="en-ZA" sz="2000" b="1" dirty="0">
                <a:solidFill>
                  <a:srgbClr val="482C89"/>
                </a:solidFill>
                <a:latin typeface="Century Gothic" panose="020B0502020202020204" pitchFamily="34" charset="0"/>
              </a:rPr>
              <a:t>8.</a:t>
            </a:r>
          </a:p>
          <a:p>
            <a:pPr>
              <a:spcBef>
                <a:spcPts val="600"/>
              </a:spcBef>
            </a:pPr>
            <a:r>
              <a:rPr lang="en-ZA" sz="2000" b="1" dirty="0">
                <a:solidFill>
                  <a:srgbClr val="482C89"/>
                </a:solidFill>
                <a:latin typeface="Century Gothic" panose="020B0502020202020204" pitchFamily="34" charset="0"/>
              </a:rPr>
              <a:t>9.</a:t>
            </a:r>
          </a:p>
          <a:p>
            <a:pPr>
              <a:spcBef>
                <a:spcPts val="600"/>
              </a:spcBef>
            </a:pPr>
            <a:r>
              <a:rPr lang="en-ZA" sz="2000" b="1" dirty="0">
                <a:solidFill>
                  <a:srgbClr val="482C89"/>
                </a:solidFill>
                <a:latin typeface="Century Gothic" panose="020B0502020202020204" pitchFamily="34" charset="0"/>
              </a:rPr>
              <a:t>10.</a:t>
            </a:r>
          </a:p>
          <a:p>
            <a:pPr>
              <a:spcBef>
                <a:spcPts val="600"/>
              </a:spcBef>
            </a:pPr>
            <a:r>
              <a:rPr lang="en-ZA" sz="2000" b="1" dirty="0">
                <a:solidFill>
                  <a:srgbClr val="482C89"/>
                </a:solidFill>
                <a:latin typeface="Century Gothic" panose="020B0502020202020204" pitchFamily="34" charset="0"/>
              </a:rPr>
              <a:t> </a:t>
            </a:r>
          </a:p>
        </p:txBody>
      </p:sp>
      <p:pic>
        <p:nvPicPr>
          <p:cNvPr id="12" name="Picture 11">
            <a:extLst>
              <a:ext uri="{FF2B5EF4-FFF2-40B4-BE49-F238E27FC236}">
                <a16:creationId xmlns:a16="http://schemas.microsoft.com/office/drawing/2014/main" id="{651BD77D-EE7B-423C-A73E-769A406311A9}"/>
              </a:ext>
            </a:extLst>
          </p:cNvPr>
          <p:cNvPicPr>
            <a:picLocks noChangeAspect="1"/>
          </p:cNvPicPr>
          <p:nvPr/>
        </p:nvPicPr>
        <p:blipFill>
          <a:blip r:embed="rId4"/>
          <a:stretch>
            <a:fillRect/>
          </a:stretch>
        </p:blipFill>
        <p:spPr>
          <a:xfrm>
            <a:off x="4155621" y="4154760"/>
            <a:ext cx="1638300" cy="2200275"/>
          </a:xfrm>
          <a:prstGeom prst="rect">
            <a:avLst/>
          </a:prstGeom>
        </p:spPr>
      </p:pic>
      <p:pic>
        <p:nvPicPr>
          <p:cNvPr id="15" name="Picture 14">
            <a:extLst>
              <a:ext uri="{FF2B5EF4-FFF2-40B4-BE49-F238E27FC236}">
                <a16:creationId xmlns:a16="http://schemas.microsoft.com/office/drawing/2014/main" id="{6D479321-3708-4956-92EE-751B5C21664C}"/>
              </a:ext>
            </a:extLst>
          </p:cNvPr>
          <p:cNvPicPr>
            <a:picLocks noChangeAspect="1"/>
          </p:cNvPicPr>
          <p:nvPr/>
        </p:nvPicPr>
        <p:blipFill rotWithShape="1">
          <a:blip r:embed="rId5"/>
          <a:srcRect l="6006" t="50656" r="71662"/>
          <a:stretch/>
        </p:blipFill>
        <p:spPr>
          <a:xfrm>
            <a:off x="6826258" y="2313732"/>
            <a:ext cx="1967391" cy="2657577"/>
          </a:xfrm>
          <a:prstGeom prst="rect">
            <a:avLst/>
          </a:prstGeom>
        </p:spPr>
      </p:pic>
      <p:sp>
        <p:nvSpPr>
          <p:cNvPr id="17" name="Speech Bubble: Rectangle with Corners Rounded 16">
            <a:extLst>
              <a:ext uri="{FF2B5EF4-FFF2-40B4-BE49-F238E27FC236}">
                <a16:creationId xmlns:a16="http://schemas.microsoft.com/office/drawing/2014/main" id="{91E24F41-FF3E-4B87-9F6C-8D297A5A1CDA}"/>
              </a:ext>
            </a:extLst>
          </p:cNvPr>
          <p:cNvSpPr/>
          <p:nvPr/>
        </p:nvSpPr>
        <p:spPr>
          <a:xfrm>
            <a:off x="7309968" y="1311145"/>
            <a:ext cx="3700811" cy="1004010"/>
          </a:xfrm>
          <a:prstGeom prst="wedgeRoundRectCallout">
            <a:avLst>
              <a:gd name="adj1" fmla="val -24593"/>
              <a:gd name="adj2" fmla="val 97584"/>
              <a:gd name="adj3" fmla="val 16667"/>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Map your high priority cards to the relevant disempowerment drivers and then empowerment drivers</a:t>
            </a:r>
          </a:p>
        </p:txBody>
      </p:sp>
      <p:pic>
        <p:nvPicPr>
          <p:cNvPr id="19" name="Picture 18">
            <a:extLst>
              <a:ext uri="{FF2B5EF4-FFF2-40B4-BE49-F238E27FC236}">
                <a16:creationId xmlns:a16="http://schemas.microsoft.com/office/drawing/2014/main" id="{E4DB54ED-43EE-4A46-91EC-01C8EA4778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0069" y="5162249"/>
            <a:ext cx="596497" cy="1143751"/>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D9F73332-6B31-469C-9E59-591AA8EF0E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4368" y="5188311"/>
            <a:ext cx="596497" cy="1143751"/>
          </a:xfrm>
          <a:prstGeom prst="rect">
            <a:avLst/>
          </a:prstGeom>
          <a:ln>
            <a:noFill/>
          </a:ln>
          <a:effectLst>
            <a:outerShdw blurRad="292100" dist="139700" dir="2700000" algn="tl" rotWithShape="0">
              <a:srgbClr val="333333">
                <a:alpha val="65000"/>
              </a:srgbClr>
            </a:outerShdw>
          </a:effectLst>
        </p:spPr>
      </p:pic>
      <p:pic>
        <p:nvPicPr>
          <p:cNvPr id="25" name="Picture 24" descr="A screenshot of a cell phone&#10;&#10;Description generated with very high confidence">
            <a:extLst>
              <a:ext uri="{FF2B5EF4-FFF2-40B4-BE49-F238E27FC236}">
                <a16:creationId xmlns:a16="http://schemas.microsoft.com/office/drawing/2014/main" id="{7EA45052-2CD4-4B3B-8F0A-C7124E8CB1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7781" y="5162248"/>
            <a:ext cx="596497" cy="1143751"/>
          </a:xfrm>
          <a:prstGeom prst="rect">
            <a:avLst/>
          </a:prstGeom>
          <a:ln>
            <a:noFill/>
          </a:ln>
          <a:effectLst>
            <a:outerShdw blurRad="292100" dist="139700" dir="2700000" algn="tl" rotWithShape="0">
              <a:srgbClr val="333333">
                <a:alpha val="65000"/>
              </a:srgbClr>
            </a:outerShdw>
          </a:effectLst>
        </p:spPr>
      </p:pic>
      <p:pic>
        <p:nvPicPr>
          <p:cNvPr id="27" name="Picture 26" descr="A screenshot of a cell phone&#10;&#10;Description generated with very high confidence">
            <a:extLst>
              <a:ext uri="{FF2B5EF4-FFF2-40B4-BE49-F238E27FC236}">
                <a16:creationId xmlns:a16="http://schemas.microsoft.com/office/drawing/2014/main" id="{73676310-37AC-4BB6-8951-4A1B116B34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24596" y="2882822"/>
            <a:ext cx="596497" cy="1054382"/>
          </a:xfrm>
          <a:prstGeom prst="rect">
            <a:avLst/>
          </a:prstGeom>
          <a:ln>
            <a:noFill/>
          </a:ln>
          <a:effectLst>
            <a:outerShdw blurRad="292100" dist="139700" dir="2700000" algn="tl" rotWithShape="0">
              <a:srgbClr val="333333">
                <a:alpha val="65000"/>
              </a:srgbClr>
            </a:outerShdw>
          </a:effectLst>
        </p:spPr>
      </p:pic>
      <p:pic>
        <p:nvPicPr>
          <p:cNvPr id="29" name="Picture 28" descr="A picture containing drawing&#10;&#10;Description automatically generated">
            <a:extLst>
              <a:ext uri="{FF2B5EF4-FFF2-40B4-BE49-F238E27FC236}">
                <a16:creationId xmlns:a16="http://schemas.microsoft.com/office/drawing/2014/main" id="{D6598798-E5E8-4326-A595-D0F2D8AD9F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40726" y="2882822"/>
            <a:ext cx="596497" cy="1054383"/>
          </a:xfrm>
          <a:prstGeom prst="rect">
            <a:avLst/>
          </a:prstGeom>
          <a:ln>
            <a:noFill/>
          </a:ln>
          <a:effectLst>
            <a:outerShdw blurRad="292100" dist="139700" dir="2700000" algn="tl" rotWithShape="0">
              <a:srgbClr val="333333">
                <a:alpha val="65000"/>
              </a:srgbClr>
            </a:outerShdw>
          </a:effectLst>
        </p:spPr>
      </p:pic>
      <p:pic>
        <p:nvPicPr>
          <p:cNvPr id="31" name="Picture 30" descr="A screenshot of a cell phone&#10;&#10;Description generated with very high confidence">
            <a:extLst>
              <a:ext uri="{FF2B5EF4-FFF2-40B4-BE49-F238E27FC236}">
                <a16:creationId xmlns:a16="http://schemas.microsoft.com/office/drawing/2014/main" id="{692A3706-763F-4A7E-AE50-C7BF37ABB95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52099" y="2882822"/>
            <a:ext cx="596497" cy="1054382"/>
          </a:xfrm>
          <a:prstGeom prst="rect">
            <a:avLst/>
          </a:prstGeom>
          <a:ln>
            <a:noFill/>
          </a:ln>
          <a:effectLst>
            <a:outerShdw blurRad="292100" dist="139700" dir="2700000" algn="tl" rotWithShape="0">
              <a:srgbClr val="333333">
                <a:alpha val="65000"/>
              </a:srgbClr>
            </a:outerShdw>
          </a:effectLst>
        </p:spPr>
      </p:pic>
      <p:pic>
        <p:nvPicPr>
          <p:cNvPr id="33" name="Picture 32" descr="A close up of a sign&#10;&#10;Description generated with high confidence">
            <a:extLst>
              <a:ext uri="{FF2B5EF4-FFF2-40B4-BE49-F238E27FC236}">
                <a16:creationId xmlns:a16="http://schemas.microsoft.com/office/drawing/2014/main" id="{D15EA007-2398-4830-9365-ACD0EF01ABB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40068" y="4031630"/>
            <a:ext cx="565550" cy="1131099"/>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044074B5-5E1D-4AAC-8BBC-EF37375402A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68822" y="4009073"/>
            <a:ext cx="565550" cy="1131099"/>
          </a:xfrm>
          <a:prstGeom prst="rect">
            <a:avLst/>
          </a:prstGeom>
          <a:ln>
            <a:noFill/>
          </a:ln>
          <a:effectLst>
            <a:outerShdw blurRad="292100" dist="139700" dir="2700000" algn="tl" rotWithShape="0">
              <a:srgbClr val="333333">
                <a:alpha val="65000"/>
              </a:srgbClr>
            </a:outerShdw>
          </a:effectLst>
        </p:spPr>
      </p:pic>
      <p:pic>
        <p:nvPicPr>
          <p:cNvPr id="37" name="Picture 36">
            <a:extLst>
              <a:ext uri="{FF2B5EF4-FFF2-40B4-BE49-F238E27FC236}">
                <a16:creationId xmlns:a16="http://schemas.microsoft.com/office/drawing/2014/main" id="{AC3DC6F3-F04D-4656-AF7D-5675333381D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45228" y="4055610"/>
            <a:ext cx="565550" cy="1131099"/>
          </a:xfrm>
          <a:prstGeom prst="rect">
            <a:avLst/>
          </a:prstGeom>
          <a:ln>
            <a:noFill/>
          </a:ln>
          <a:effectLst>
            <a:outerShdw blurRad="292100" dist="139700" dir="2700000" algn="tl" rotWithShape="0">
              <a:srgbClr val="333333">
                <a:alpha val="65000"/>
              </a:srgbClr>
            </a:outerShdw>
          </a:effectLst>
        </p:spPr>
      </p:pic>
      <p:sp>
        <p:nvSpPr>
          <p:cNvPr id="39" name="Speech Bubble: Rectangle with Corners Rounded 38">
            <a:extLst>
              <a:ext uri="{FF2B5EF4-FFF2-40B4-BE49-F238E27FC236}">
                <a16:creationId xmlns:a16="http://schemas.microsoft.com/office/drawing/2014/main" id="{EC7F3F88-71DE-4CF2-9AC9-65EDA69429B8}"/>
              </a:ext>
            </a:extLst>
          </p:cNvPr>
          <p:cNvSpPr/>
          <p:nvPr/>
        </p:nvSpPr>
        <p:spPr>
          <a:xfrm>
            <a:off x="2681196" y="2520026"/>
            <a:ext cx="2858683" cy="1422226"/>
          </a:xfrm>
          <a:prstGeom prst="wedgeRoundRectCallout">
            <a:avLst>
              <a:gd name="adj1" fmla="val 18380"/>
              <a:gd name="adj2" fmla="val 69456"/>
              <a:gd name="adj3" fmla="val 16667"/>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Start with your high priority child protection challenges and list them from top (highest priority) to bottom (lowest priority)</a:t>
            </a:r>
          </a:p>
        </p:txBody>
      </p:sp>
    </p:spTree>
    <p:custDataLst>
      <p:tags r:id="rId1"/>
    </p:custDataLst>
    <p:extLst>
      <p:ext uri="{BB962C8B-B14F-4D97-AF65-F5344CB8AC3E}">
        <p14:creationId xmlns:p14="http://schemas.microsoft.com/office/powerpoint/2010/main" val="291185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0-#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1+#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1+#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1+#ppt_w/2"/>
                                          </p:val>
                                        </p:tav>
                                        <p:tav tm="100000">
                                          <p:val>
                                            <p:strVal val="#ppt_x"/>
                                          </p:val>
                                        </p:tav>
                                      </p:tavLst>
                                    </p:anim>
                                    <p:anim calcmode="lin" valueType="num">
                                      <p:cBhvr additive="base">
                                        <p:cTn id="54" dur="500" fill="hold"/>
                                        <p:tgtEl>
                                          <p:spTgt spid="31"/>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1+#ppt_w/2"/>
                                          </p:val>
                                        </p:tav>
                                        <p:tav tm="100000">
                                          <p:val>
                                            <p:strVal val="#ppt_x"/>
                                          </p:val>
                                        </p:tav>
                                      </p:tavLst>
                                    </p:anim>
                                    <p:anim calcmode="lin" valueType="num">
                                      <p:cBhvr additive="base">
                                        <p:cTn id="58" dur="500" fill="hold"/>
                                        <p:tgtEl>
                                          <p:spTgt spid="33"/>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1+#ppt_w/2"/>
                                          </p:val>
                                        </p:tav>
                                        <p:tav tm="100000">
                                          <p:val>
                                            <p:strVal val="#ppt_x"/>
                                          </p:val>
                                        </p:tav>
                                      </p:tavLst>
                                    </p:anim>
                                    <p:anim calcmode="lin" valueType="num">
                                      <p:cBhvr additive="base">
                                        <p:cTn id="62" dur="50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7"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How should you answer?</a:t>
            </a:r>
          </a:p>
        </p:txBody>
      </p:sp>
      <p:sp>
        <p:nvSpPr>
          <p:cNvPr id="7" name="Rectangle 6">
            <a:extLst>
              <a:ext uri="{FF2B5EF4-FFF2-40B4-BE49-F238E27FC236}">
                <a16:creationId xmlns:a16="http://schemas.microsoft.com/office/drawing/2014/main" id="{C144DD28-C873-43CC-91CA-FDC7F35EF474}"/>
              </a:ext>
            </a:extLst>
          </p:cNvPr>
          <p:cNvSpPr/>
          <p:nvPr/>
        </p:nvSpPr>
        <p:spPr>
          <a:xfrm>
            <a:off x="2353435" y="3196792"/>
            <a:ext cx="7220344" cy="1512517"/>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b="1" dirty="0">
                <a:solidFill>
                  <a:srgbClr val="482C89"/>
                </a:solidFill>
                <a:latin typeface="Century Gothic" panose="020B0502020202020204" pitchFamily="34" charset="0"/>
              </a:rPr>
              <a:t>2. What is/are the disempowerment driver/s?</a:t>
            </a:r>
          </a:p>
          <a:p>
            <a:endParaRPr lang="en-ZA" b="1" dirty="0">
              <a:solidFill>
                <a:srgbClr val="482C89"/>
              </a:solidFill>
              <a:latin typeface="Century Gothic" panose="020B0502020202020204" pitchFamily="34" charset="0"/>
            </a:endParaRPr>
          </a:p>
          <a:p>
            <a:r>
              <a:rPr lang="en-ZA" dirty="0">
                <a:solidFill>
                  <a:srgbClr val="482C89"/>
                </a:solidFill>
                <a:latin typeface="Century Gothic" panose="020B0502020202020204" pitchFamily="34" charset="0"/>
              </a:rPr>
              <a:t>(Describe these in the context of your community)</a:t>
            </a:r>
          </a:p>
        </p:txBody>
      </p:sp>
      <p:sp>
        <p:nvSpPr>
          <p:cNvPr id="13" name="Rectangle 12">
            <a:extLst>
              <a:ext uri="{FF2B5EF4-FFF2-40B4-BE49-F238E27FC236}">
                <a16:creationId xmlns:a16="http://schemas.microsoft.com/office/drawing/2014/main" id="{87C00661-3585-45C5-ACE4-F21FA3AF59C4}"/>
              </a:ext>
            </a:extLst>
          </p:cNvPr>
          <p:cNvSpPr/>
          <p:nvPr/>
        </p:nvSpPr>
        <p:spPr>
          <a:xfrm>
            <a:off x="2353435" y="4853048"/>
            <a:ext cx="7220345" cy="1512517"/>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b="1" dirty="0">
                <a:solidFill>
                  <a:srgbClr val="482C89"/>
                </a:solidFill>
                <a:latin typeface="Century Gothic" panose="020B0502020202020204" pitchFamily="34" charset="0"/>
              </a:rPr>
              <a:t>1. What is/are my child protection challenge/s?</a:t>
            </a:r>
          </a:p>
          <a:p>
            <a:endParaRPr lang="en-ZA" b="1" dirty="0">
              <a:solidFill>
                <a:srgbClr val="482C89"/>
              </a:solidFill>
              <a:latin typeface="Century Gothic" panose="020B0502020202020204" pitchFamily="34" charset="0"/>
            </a:endParaRPr>
          </a:p>
          <a:p>
            <a:r>
              <a:rPr lang="en-ZA" dirty="0">
                <a:solidFill>
                  <a:srgbClr val="482C89"/>
                </a:solidFill>
                <a:latin typeface="Century Gothic" panose="020B0502020202020204" pitchFamily="34" charset="0"/>
              </a:rPr>
              <a:t>(Describe how the challenge/s shows up in your community)</a:t>
            </a:r>
          </a:p>
        </p:txBody>
      </p:sp>
      <p:sp>
        <p:nvSpPr>
          <p:cNvPr id="3" name="Rectangle 2">
            <a:extLst>
              <a:ext uri="{FF2B5EF4-FFF2-40B4-BE49-F238E27FC236}">
                <a16:creationId xmlns:a16="http://schemas.microsoft.com/office/drawing/2014/main" id="{9174416D-18AD-4B07-BFC5-7D6B4DB7D43B}"/>
              </a:ext>
            </a:extLst>
          </p:cNvPr>
          <p:cNvSpPr/>
          <p:nvPr/>
        </p:nvSpPr>
        <p:spPr>
          <a:xfrm>
            <a:off x="2353435" y="1549119"/>
            <a:ext cx="7220344" cy="1512517"/>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71463" indent="-271463"/>
            <a:r>
              <a:rPr lang="en-ZA" b="1" dirty="0">
                <a:solidFill>
                  <a:srgbClr val="482C89"/>
                </a:solidFill>
                <a:latin typeface="Century Gothic" panose="020B0502020202020204" pitchFamily="34" charset="0"/>
              </a:rPr>
              <a:t>3. What is/are the empowerment driver/s that will ensure a meaningful change in behaviour/s? </a:t>
            </a:r>
          </a:p>
          <a:p>
            <a:endParaRPr lang="en-ZA" b="1" dirty="0">
              <a:solidFill>
                <a:srgbClr val="482C89"/>
              </a:solidFill>
              <a:latin typeface="Century Gothic" panose="020B0502020202020204" pitchFamily="34" charset="0"/>
            </a:endParaRPr>
          </a:p>
          <a:p>
            <a:r>
              <a:rPr lang="en-ZA" dirty="0">
                <a:solidFill>
                  <a:srgbClr val="482C89"/>
                </a:solidFill>
                <a:latin typeface="Century Gothic" panose="020B0502020202020204" pitchFamily="34" charset="0"/>
              </a:rPr>
              <a:t>(Describe as a tangible programme, campaign or specific actions you can take in your community)</a:t>
            </a:r>
          </a:p>
        </p:txBody>
      </p:sp>
      <p:sp>
        <p:nvSpPr>
          <p:cNvPr id="4" name="Arrow: Up 3">
            <a:extLst>
              <a:ext uri="{FF2B5EF4-FFF2-40B4-BE49-F238E27FC236}">
                <a16:creationId xmlns:a16="http://schemas.microsoft.com/office/drawing/2014/main" id="{C8050035-7D5C-41F4-BBCA-3326A86DDA64}"/>
              </a:ext>
            </a:extLst>
          </p:cNvPr>
          <p:cNvSpPr/>
          <p:nvPr/>
        </p:nvSpPr>
        <p:spPr>
          <a:xfrm>
            <a:off x="9778061" y="1522928"/>
            <a:ext cx="484632" cy="4842636"/>
          </a:xfrm>
          <a:prstGeom prst="up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173770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50FDDD5-E8DC-4B5F-8C52-F959321209F5}"/>
              </a:ext>
            </a:extLst>
          </p:cNvPr>
          <p:cNvPicPr>
            <a:picLocks noChangeAspect="1"/>
          </p:cNvPicPr>
          <p:nvPr/>
        </p:nvPicPr>
        <p:blipFill rotWithShape="1">
          <a:blip r:embed="rId3">
            <a:extLst>
              <a:ext uri="{28A0092B-C50C-407E-A947-70E740481C1C}">
                <a14:useLocalDpi xmlns:a14="http://schemas.microsoft.com/office/drawing/2010/main" val="0"/>
              </a:ext>
            </a:extLst>
          </a:blip>
          <a:srcRect l="21301" t="322" r="3941"/>
          <a:stretch/>
        </p:blipFill>
        <p:spPr>
          <a:xfrm rot="5400000">
            <a:off x="2667000" y="-2666999"/>
            <a:ext cx="6858001" cy="12192001"/>
          </a:xfrm>
          <a:prstGeom prst="rect">
            <a:avLst/>
          </a:prstGeom>
        </p:spPr>
      </p:pic>
    </p:spTree>
    <p:extLst>
      <p:ext uri="{BB962C8B-B14F-4D97-AF65-F5344CB8AC3E}">
        <p14:creationId xmlns:p14="http://schemas.microsoft.com/office/powerpoint/2010/main" val="1689613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2D0C2D7F-63C8-4F60-9F84-CAB2D4469F8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3873" r="2813" b="22407"/>
          <a:stretch/>
        </p:blipFill>
        <p:spPr>
          <a:xfrm>
            <a:off x="-1" y="0"/>
            <a:ext cx="6185647" cy="6858000"/>
          </a:xfrm>
          <a:prstGeom prst="rect">
            <a:avLst/>
          </a:prstGeom>
        </p:spPr>
      </p:pic>
      <p:pic>
        <p:nvPicPr>
          <p:cNvPr id="5" name="Picture 4" descr="A picture containing text, whiteboard&#10;&#10;Description automatically generated">
            <a:extLst>
              <a:ext uri="{FF2B5EF4-FFF2-40B4-BE49-F238E27FC236}">
                <a16:creationId xmlns:a16="http://schemas.microsoft.com/office/drawing/2014/main" id="{AC2BB418-0180-43F5-BCEE-81B62101507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17496"/>
          <a:stretch/>
        </p:blipFill>
        <p:spPr>
          <a:xfrm>
            <a:off x="6240425" y="-17883"/>
            <a:ext cx="5951575" cy="68758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802514" y="1536174"/>
            <a:ext cx="10586971" cy="3785652"/>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We need to understand what is driving these challenges, specifically the disempowerment drivers</a:t>
            </a:r>
          </a:p>
        </p:txBody>
      </p:sp>
    </p:spTree>
    <p:extLst>
      <p:ext uri="{BB962C8B-B14F-4D97-AF65-F5344CB8AC3E}">
        <p14:creationId xmlns:p14="http://schemas.microsoft.com/office/powerpoint/2010/main" val="567658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74" name="Picture 7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0794" y="4706678"/>
            <a:ext cx="882076" cy="873299"/>
          </a:xfrm>
          <a:prstGeom prst="rect">
            <a:avLst/>
          </a:prstGeom>
        </p:spPr>
      </p:pic>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41697" y="5724018"/>
            <a:ext cx="914759" cy="899369"/>
          </a:xfrm>
          <a:prstGeom prst="rect">
            <a:avLst/>
          </a:prstGeom>
        </p:spPr>
      </p:pic>
      <p:pic>
        <p:nvPicPr>
          <p:cNvPr id="79" name="Picture 78"/>
          <p:cNvPicPr>
            <a:picLocks noChangeAspect="1"/>
          </p:cNvPicPr>
          <p:nvPr/>
        </p:nvPicPr>
        <p:blipFill rotWithShape="1">
          <a:blip r:embed="rId5" cstate="print">
            <a:extLst>
              <a:ext uri="{28A0092B-C50C-407E-A947-70E740481C1C}">
                <a14:useLocalDpi xmlns:a14="http://schemas.microsoft.com/office/drawing/2010/main" val="0"/>
              </a:ext>
            </a:extLst>
          </a:blip>
          <a:srcRect l="-1"/>
          <a:stretch/>
        </p:blipFill>
        <p:spPr>
          <a:xfrm>
            <a:off x="2424189" y="4781527"/>
            <a:ext cx="1261272" cy="833869"/>
          </a:xfrm>
          <a:prstGeom prst="rect">
            <a:avLst/>
          </a:prstGeom>
        </p:spPr>
      </p:pic>
      <p:pic>
        <p:nvPicPr>
          <p:cNvPr id="80" name="Picture 7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564593" y="5718039"/>
            <a:ext cx="813281" cy="891564"/>
          </a:xfrm>
          <a:prstGeom prst="rect">
            <a:avLst/>
          </a:prstGeom>
        </p:spPr>
      </p:pic>
      <p:pic>
        <p:nvPicPr>
          <p:cNvPr id="83" name="Picture 8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016468" y="4699650"/>
            <a:ext cx="1217661" cy="889656"/>
          </a:xfrm>
          <a:prstGeom prst="rect">
            <a:avLst/>
          </a:prstGeom>
        </p:spPr>
      </p:pic>
      <p:pic>
        <p:nvPicPr>
          <p:cNvPr id="84" name="Picture 8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099440" y="5757724"/>
            <a:ext cx="1034034" cy="902512"/>
          </a:xfrm>
          <a:prstGeom prst="rect">
            <a:avLst/>
          </a:prstGeom>
        </p:spPr>
      </p:pic>
      <p:pic>
        <p:nvPicPr>
          <p:cNvPr id="86" name="Picture 85"/>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805359" y="4728307"/>
            <a:ext cx="650311" cy="818272"/>
          </a:xfrm>
          <a:prstGeom prst="rect">
            <a:avLst/>
          </a:prstGeom>
        </p:spPr>
      </p:pic>
      <p:pic>
        <p:nvPicPr>
          <p:cNvPr id="88" name="Picture 87"/>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755280" y="5743719"/>
            <a:ext cx="768037" cy="833868"/>
          </a:xfrm>
          <a:prstGeom prst="rect">
            <a:avLst/>
          </a:prstGeom>
        </p:spPr>
      </p:pic>
      <p:pic>
        <p:nvPicPr>
          <p:cNvPr id="89" name="Picture 88"/>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104297" y="4687734"/>
            <a:ext cx="1100348" cy="877710"/>
          </a:xfrm>
          <a:prstGeom prst="rect">
            <a:avLst/>
          </a:prstGeom>
        </p:spPr>
      </p:pic>
      <p:pic>
        <p:nvPicPr>
          <p:cNvPr id="90" name="Picture 89"/>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180490" y="5670315"/>
            <a:ext cx="938945" cy="877710"/>
          </a:xfrm>
          <a:prstGeom prst="rect">
            <a:avLst/>
          </a:prstGeom>
        </p:spPr>
      </p:pic>
      <p:pic>
        <p:nvPicPr>
          <p:cNvPr id="91" name="Picture 90"/>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683727" y="4658143"/>
            <a:ext cx="1172819" cy="856411"/>
          </a:xfrm>
          <a:prstGeom prst="rect">
            <a:avLst/>
          </a:prstGeom>
        </p:spPr>
      </p:pic>
      <p:pic>
        <p:nvPicPr>
          <p:cNvPr id="93" name="Picture 92"/>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702785" y="5685033"/>
            <a:ext cx="1088983" cy="998577"/>
          </a:xfrm>
          <a:prstGeom prst="rect">
            <a:avLst/>
          </a:prstGeom>
        </p:spPr>
      </p:pic>
      <p:pic>
        <p:nvPicPr>
          <p:cNvPr id="116" name="Picture 115"/>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0463222" y="5685033"/>
            <a:ext cx="908069" cy="894846"/>
          </a:xfrm>
          <a:prstGeom prst="rect">
            <a:avLst/>
          </a:prstGeom>
        </p:spPr>
      </p:pic>
      <p:pic>
        <p:nvPicPr>
          <p:cNvPr id="117" name="Picture 116"/>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10594547" y="4615990"/>
            <a:ext cx="645421" cy="814001"/>
          </a:xfrm>
          <a:prstGeom prst="rect">
            <a:avLst/>
          </a:prstGeom>
        </p:spPr>
      </p:pic>
      <p:sp>
        <p:nvSpPr>
          <p:cNvPr id="106" name="Rounded Rectangle 105"/>
          <p:cNvSpPr/>
          <p:nvPr/>
        </p:nvSpPr>
        <p:spPr>
          <a:xfrm>
            <a:off x="821664" y="3517655"/>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ounded Rectangle 106"/>
          <p:cNvSpPr/>
          <p:nvPr/>
        </p:nvSpPr>
        <p:spPr>
          <a:xfrm>
            <a:off x="2364586" y="3520545"/>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ounded Rectangle 107"/>
          <p:cNvSpPr/>
          <p:nvPr/>
        </p:nvSpPr>
        <p:spPr>
          <a:xfrm>
            <a:off x="3930807" y="3510623"/>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9" name="Rounded Rectangle 108"/>
          <p:cNvSpPr/>
          <p:nvPr/>
        </p:nvSpPr>
        <p:spPr>
          <a:xfrm>
            <a:off x="5512516" y="3501299"/>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ounded Rectangle 109"/>
          <p:cNvSpPr/>
          <p:nvPr/>
        </p:nvSpPr>
        <p:spPr>
          <a:xfrm>
            <a:off x="7007461" y="3511751"/>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ounded Rectangle 110"/>
          <p:cNvSpPr/>
          <p:nvPr/>
        </p:nvSpPr>
        <p:spPr>
          <a:xfrm>
            <a:off x="8563055" y="3517655"/>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2" name="Rounded Rectangle 111"/>
          <p:cNvSpPr/>
          <p:nvPr/>
        </p:nvSpPr>
        <p:spPr>
          <a:xfrm>
            <a:off x="10155391" y="3510623"/>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sign&#10;&#10;Description generated with high confidence">
            <a:extLst>
              <a:ext uri="{FF2B5EF4-FFF2-40B4-BE49-F238E27FC236}">
                <a16:creationId xmlns:a16="http://schemas.microsoft.com/office/drawing/2014/main" id="{FDB2AA95-B508-498F-8538-1B91D41D03B2}"/>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r="67031" b="54955"/>
          <a:stretch/>
        </p:blipFill>
        <p:spPr>
          <a:xfrm>
            <a:off x="1193049" y="3544763"/>
            <a:ext cx="553992" cy="585075"/>
          </a:xfrm>
          <a:prstGeom prst="roundRect">
            <a:avLst/>
          </a:prstGeom>
          <a:ln>
            <a:noFill/>
          </a:ln>
        </p:spPr>
      </p:pic>
      <p:pic>
        <p:nvPicPr>
          <p:cNvPr id="6" name="Picture 5">
            <a:extLst>
              <a:ext uri="{FF2B5EF4-FFF2-40B4-BE49-F238E27FC236}">
                <a16:creationId xmlns:a16="http://schemas.microsoft.com/office/drawing/2014/main" id="{1CC85764-3F2D-43E3-9918-E50961F69409}"/>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t="62719" r="28709" b="14796"/>
          <a:stretch/>
        </p:blipFill>
        <p:spPr>
          <a:xfrm>
            <a:off x="2430813" y="4170235"/>
            <a:ext cx="1101475" cy="232829"/>
          </a:xfrm>
          <a:prstGeom prst="rect">
            <a:avLst/>
          </a:prstGeom>
          <a:ln>
            <a:noFill/>
          </a:ln>
        </p:spPr>
      </p:pic>
      <p:pic>
        <p:nvPicPr>
          <p:cNvPr id="9" name="Picture 8">
            <a:extLst>
              <a:ext uri="{FF2B5EF4-FFF2-40B4-BE49-F238E27FC236}">
                <a16:creationId xmlns:a16="http://schemas.microsoft.com/office/drawing/2014/main" id="{2B968F50-C0D2-40A1-9070-3F896A74ACA0}"/>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t="5643" r="60140" b="45183"/>
          <a:stretch/>
        </p:blipFill>
        <p:spPr>
          <a:xfrm>
            <a:off x="2664941" y="3578308"/>
            <a:ext cx="602613" cy="498222"/>
          </a:xfrm>
          <a:prstGeom prst="rect">
            <a:avLst/>
          </a:prstGeom>
          <a:ln>
            <a:noFill/>
          </a:ln>
        </p:spPr>
      </p:pic>
      <p:pic>
        <p:nvPicPr>
          <p:cNvPr id="10" name="Picture 9" descr="A close up of a sign&#10;&#10;Description generated with high confidence">
            <a:extLst>
              <a:ext uri="{FF2B5EF4-FFF2-40B4-BE49-F238E27FC236}">
                <a16:creationId xmlns:a16="http://schemas.microsoft.com/office/drawing/2014/main" id="{D1C98531-1795-4A2E-92F8-1AC33DF2A9E4}"/>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t="49464" r="34148" b="18816"/>
          <a:stretch/>
        </p:blipFill>
        <p:spPr>
          <a:xfrm>
            <a:off x="859115" y="4074472"/>
            <a:ext cx="1179666" cy="439240"/>
          </a:xfrm>
          <a:prstGeom prst="roundRect">
            <a:avLst/>
          </a:prstGeom>
          <a:ln>
            <a:noFill/>
          </a:ln>
        </p:spPr>
      </p:pic>
      <p:pic>
        <p:nvPicPr>
          <p:cNvPr id="11" name="Picture 10">
            <a:extLst>
              <a:ext uri="{FF2B5EF4-FFF2-40B4-BE49-F238E27FC236}">
                <a16:creationId xmlns:a16="http://schemas.microsoft.com/office/drawing/2014/main" id="{95563A0A-ED4F-44DB-B003-CD9A63EC86C8}"/>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l="30754" t="59262" b="22293"/>
          <a:stretch/>
        </p:blipFill>
        <p:spPr>
          <a:xfrm>
            <a:off x="4060991" y="4272818"/>
            <a:ext cx="1026568" cy="202443"/>
          </a:xfrm>
          <a:prstGeom prst="rect">
            <a:avLst/>
          </a:prstGeom>
          <a:ln>
            <a:noFill/>
          </a:ln>
        </p:spPr>
      </p:pic>
      <p:pic>
        <p:nvPicPr>
          <p:cNvPr id="12" name="Picture 11">
            <a:extLst>
              <a:ext uri="{FF2B5EF4-FFF2-40B4-BE49-F238E27FC236}">
                <a16:creationId xmlns:a16="http://schemas.microsoft.com/office/drawing/2014/main" id="{364E7EE0-3E94-49FE-B3DC-29F7DED22EB8}"/>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r="63288" b="47035"/>
          <a:stretch/>
        </p:blipFill>
        <p:spPr>
          <a:xfrm>
            <a:off x="4060991" y="3590511"/>
            <a:ext cx="613052" cy="654782"/>
          </a:xfrm>
          <a:prstGeom prst="rect">
            <a:avLst/>
          </a:prstGeom>
          <a:ln>
            <a:noFill/>
          </a:ln>
        </p:spPr>
      </p:pic>
      <p:pic>
        <p:nvPicPr>
          <p:cNvPr id="13" name="Picture 12">
            <a:extLst>
              <a:ext uri="{FF2B5EF4-FFF2-40B4-BE49-F238E27FC236}">
                <a16:creationId xmlns:a16="http://schemas.microsoft.com/office/drawing/2014/main" id="{39367091-2F45-45C0-AC65-15C589389B93}"/>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t="52657" r="68284" b="24882"/>
          <a:stretch/>
        </p:blipFill>
        <p:spPr>
          <a:xfrm>
            <a:off x="4451532" y="3972938"/>
            <a:ext cx="466759" cy="244727"/>
          </a:xfrm>
          <a:prstGeom prst="rect">
            <a:avLst/>
          </a:prstGeom>
          <a:ln>
            <a:noFill/>
          </a:ln>
        </p:spPr>
      </p:pic>
      <p:pic>
        <p:nvPicPr>
          <p:cNvPr id="14" name="Picture 13" descr="A close up of a sign&#10;&#10;Description generated with high confidence">
            <a:extLst>
              <a:ext uri="{FF2B5EF4-FFF2-40B4-BE49-F238E27FC236}">
                <a16:creationId xmlns:a16="http://schemas.microsoft.com/office/drawing/2014/main" id="{F71402E2-86FE-41F6-ACB3-E31AE1D08D11}"/>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t="62103" r="52345" b="16161"/>
          <a:stretch/>
        </p:blipFill>
        <p:spPr>
          <a:xfrm>
            <a:off x="5779990" y="4183958"/>
            <a:ext cx="734128" cy="245414"/>
          </a:xfrm>
          <a:prstGeom prst="rect">
            <a:avLst/>
          </a:prstGeom>
          <a:ln>
            <a:noFill/>
          </a:ln>
        </p:spPr>
      </p:pic>
      <p:pic>
        <p:nvPicPr>
          <p:cNvPr id="15" name="Picture 14" descr="A close up of a sign&#10;&#10;Description generated with high confidence">
            <a:extLst>
              <a:ext uri="{FF2B5EF4-FFF2-40B4-BE49-F238E27FC236}">
                <a16:creationId xmlns:a16="http://schemas.microsoft.com/office/drawing/2014/main" id="{564887AB-3E53-4B65-9486-18858D7A5FAF}"/>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l="3152" t="3295" r="44290" b="47150"/>
          <a:stretch/>
        </p:blipFill>
        <p:spPr>
          <a:xfrm>
            <a:off x="5754059" y="3601685"/>
            <a:ext cx="780563" cy="539430"/>
          </a:xfrm>
          <a:prstGeom prst="rect">
            <a:avLst/>
          </a:prstGeom>
          <a:ln>
            <a:noFill/>
          </a:ln>
        </p:spPr>
      </p:pic>
      <p:pic>
        <p:nvPicPr>
          <p:cNvPr id="16" name="Picture 15">
            <a:extLst>
              <a:ext uri="{FF2B5EF4-FFF2-40B4-BE49-F238E27FC236}">
                <a16:creationId xmlns:a16="http://schemas.microsoft.com/office/drawing/2014/main" id="{9ABF86E4-6D48-40FD-AB56-F63A25C28618}"/>
              </a:ext>
            </a:extLst>
          </p:cNvPr>
          <p:cNvPicPr>
            <a:picLocks noChangeAspect="1"/>
          </p:cNvPicPr>
          <p:nvPr/>
        </p:nvPicPr>
        <p:blipFill rotWithShape="1">
          <a:blip r:embed="rId21">
            <a:extLst>
              <a:ext uri="{28A0092B-C50C-407E-A947-70E740481C1C}">
                <a14:useLocalDpi xmlns:a14="http://schemas.microsoft.com/office/drawing/2010/main"/>
              </a:ext>
            </a:extLst>
          </a:blip>
          <a:srcRect r="38293" b="42747"/>
          <a:stretch/>
        </p:blipFill>
        <p:spPr>
          <a:xfrm>
            <a:off x="7074995" y="3589493"/>
            <a:ext cx="1016319" cy="535370"/>
          </a:xfrm>
          <a:prstGeom prst="rect">
            <a:avLst/>
          </a:prstGeom>
          <a:ln>
            <a:noFill/>
          </a:ln>
        </p:spPr>
      </p:pic>
      <p:pic>
        <p:nvPicPr>
          <p:cNvPr id="17" name="Picture 16">
            <a:extLst>
              <a:ext uri="{FF2B5EF4-FFF2-40B4-BE49-F238E27FC236}">
                <a16:creationId xmlns:a16="http://schemas.microsoft.com/office/drawing/2014/main" id="{3EEC4C70-B3D0-4F90-A31C-873E2C30C766}"/>
              </a:ext>
            </a:extLst>
          </p:cNvPr>
          <p:cNvPicPr>
            <a:picLocks noChangeAspect="1"/>
          </p:cNvPicPr>
          <p:nvPr/>
        </p:nvPicPr>
        <p:blipFill rotWithShape="1">
          <a:blip r:embed="rId21">
            <a:extLst>
              <a:ext uri="{28A0092B-C50C-407E-A947-70E740481C1C}">
                <a14:useLocalDpi xmlns:a14="http://schemas.microsoft.com/office/drawing/2010/main"/>
              </a:ext>
            </a:extLst>
          </a:blip>
          <a:srcRect l="47433" t="69078" b="13437"/>
          <a:stretch/>
        </p:blipFill>
        <p:spPr>
          <a:xfrm>
            <a:off x="7218972" y="4325518"/>
            <a:ext cx="939758" cy="177465"/>
          </a:xfrm>
          <a:prstGeom prst="rect">
            <a:avLst/>
          </a:prstGeom>
          <a:ln>
            <a:noFill/>
          </a:ln>
        </p:spPr>
      </p:pic>
      <p:pic>
        <p:nvPicPr>
          <p:cNvPr id="18" name="Picture 17">
            <a:extLst>
              <a:ext uri="{FF2B5EF4-FFF2-40B4-BE49-F238E27FC236}">
                <a16:creationId xmlns:a16="http://schemas.microsoft.com/office/drawing/2014/main" id="{D2F18385-8E27-4A60-B267-141F99879F1F}"/>
              </a:ext>
            </a:extLst>
          </p:cNvPr>
          <p:cNvPicPr>
            <a:picLocks noChangeAspect="1"/>
          </p:cNvPicPr>
          <p:nvPr/>
        </p:nvPicPr>
        <p:blipFill rotWithShape="1">
          <a:blip r:embed="rId21">
            <a:extLst>
              <a:ext uri="{28A0092B-C50C-407E-A947-70E740481C1C}">
                <a14:useLocalDpi xmlns:a14="http://schemas.microsoft.com/office/drawing/2010/main"/>
              </a:ext>
            </a:extLst>
          </a:blip>
          <a:srcRect t="65804" r="49636" b="12912"/>
          <a:stretch/>
        </p:blipFill>
        <p:spPr>
          <a:xfrm>
            <a:off x="7047430" y="4080349"/>
            <a:ext cx="955643" cy="229295"/>
          </a:xfrm>
          <a:prstGeom prst="rect">
            <a:avLst/>
          </a:prstGeom>
          <a:ln>
            <a:noFill/>
          </a:ln>
        </p:spPr>
      </p:pic>
      <p:pic>
        <p:nvPicPr>
          <p:cNvPr id="19" name="Picture 18" descr="A close up of a sign&#10;&#10;Description generated with high confidence">
            <a:extLst>
              <a:ext uri="{FF2B5EF4-FFF2-40B4-BE49-F238E27FC236}">
                <a16:creationId xmlns:a16="http://schemas.microsoft.com/office/drawing/2014/main" id="{A8AA8C89-A640-4402-BF88-9949F10A02C0}"/>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t="59383" r="21142" b="21141"/>
          <a:stretch/>
        </p:blipFill>
        <p:spPr>
          <a:xfrm>
            <a:off x="8629440" y="4208303"/>
            <a:ext cx="1072230" cy="224069"/>
          </a:xfrm>
          <a:prstGeom prst="rect">
            <a:avLst/>
          </a:prstGeom>
          <a:ln>
            <a:solidFill>
              <a:srgbClr val="3E0099"/>
            </a:solidFill>
          </a:ln>
        </p:spPr>
      </p:pic>
      <p:pic>
        <p:nvPicPr>
          <p:cNvPr id="20" name="Picture 19" descr="A close up of a sign&#10;&#10;Description generated with high confidence">
            <a:extLst>
              <a:ext uri="{FF2B5EF4-FFF2-40B4-BE49-F238E27FC236}">
                <a16:creationId xmlns:a16="http://schemas.microsoft.com/office/drawing/2014/main" id="{4B8227DD-6337-4154-BCD1-C165BF283709}"/>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r="50970" b="49308"/>
          <a:stretch/>
        </p:blipFill>
        <p:spPr>
          <a:xfrm>
            <a:off x="8811406" y="3582436"/>
            <a:ext cx="742178" cy="649278"/>
          </a:xfrm>
          <a:prstGeom prst="rect">
            <a:avLst/>
          </a:prstGeom>
          <a:ln>
            <a:solidFill>
              <a:srgbClr val="3E0099"/>
            </a:solidFill>
          </a:ln>
        </p:spPr>
      </p:pic>
      <p:pic>
        <p:nvPicPr>
          <p:cNvPr id="21" name="Picture 20" descr="A close up of a sign&#10;&#10;Description generated with high confidence">
            <a:extLst>
              <a:ext uri="{FF2B5EF4-FFF2-40B4-BE49-F238E27FC236}">
                <a16:creationId xmlns:a16="http://schemas.microsoft.com/office/drawing/2014/main" id="{25F119FE-A1B3-4712-A499-2DADAED00E92}"/>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l="7486" t="55952" r="36738" b="22515"/>
          <a:stretch/>
        </p:blipFill>
        <p:spPr>
          <a:xfrm>
            <a:off x="10428880" y="4165209"/>
            <a:ext cx="696091" cy="244440"/>
          </a:xfrm>
          <a:prstGeom prst="rect">
            <a:avLst/>
          </a:prstGeom>
          <a:ln>
            <a:solidFill>
              <a:srgbClr val="3E0099"/>
            </a:solidFill>
          </a:ln>
        </p:spPr>
      </p:pic>
      <p:pic>
        <p:nvPicPr>
          <p:cNvPr id="22" name="Picture 21" descr="A close up of a sign&#10;&#10;Description generated with high confidence">
            <a:extLst>
              <a:ext uri="{FF2B5EF4-FFF2-40B4-BE49-F238E27FC236}">
                <a16:creationId xmlns:a16="http://schemas.microsoft.com/office/drawing/2014/main" id="{A3EDD75D-75AC-4370-A724-6BB5B1ABD73B}"/>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r="51606" b="52849"/>
          <a:stretch/>
        </p:blipFill>
        <p:spPr>
          <a:xfrm>
            <a:off x="10421701" y="3570732"/>
            <a:ext cx="696091" cy="616914"/>
          </a:xfrm>
          <a:prstGeom prst="rect">
            <a:avLst/>
          </a:prstGeom>
          <a:ln>
            <a:solidFill>
              <a:srgbClr val="3E0099"/>
            </a:solidFill>
          </a:ln>
        </p:spPr>
      </p:pic>
      <p:sp>
        <p:nvSpPr>
          <p:cNvPr id="24" name="TextBox 23">
            <a:extLst>
              <a:ext uri="{FF2B5EF4-FFF2-40B4-BE49-F238E27FC236}">
                <a16:creationId xmlns:a16="http://schemas.microsoft.com/office/drawing/2014/main" id="{36310C44-946B-40C0-A24F-12D2D257CDC6}"/>
              </a:ext>
            </a:extLst>
          </p:cNvPr>
          <p:cNvSpPr txBox="1"/>
          <p:nvPr/>
        </p:nvSpPr>
        <p:spPr>
          <a:xfrm>
            <a:off x="499730" y="330577"/>
            <a:ext cx="10060675" cy="1631216"/>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Learning an empowered approach to solving problems</a:t>
            </a:r>
          </a:p>
        </p:txBody>
      </p:sp>
      <p:sp>
        <p:nvSpPr>
          <p:cNvPr id="48" name="Rounded Rectangle 105">
            <a:extLst>
              <a:ext uri="{FF2B5EF4-FFF2-40B4-BE49-F238E27FC236}">
                <a16:creationId xmlns:a16="http://schemas.microsoft.com/office/drawing/2014/main" id="{8832F02A-3C85-3E44-876C-AEE201EE47FB}"/>
              </a:ext>
            </a:extLst>
          </p:cNvPr>
          <p:cNvSpPr/>
          <p:nvPr/>
        </p:nvSpPr>
        <p:spPr>
          <a:xfrm>
            <a:off x="828016" y="2136125"/>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Rounded Rectangle 106">
            <a:extLst>
              <a:ext uri="{FF2B5EF4-FFF2-40B4-BE49-F238E27FC236}">
                <a16:creationId xmlns:a16="http://schemas.microsoft.com/office/drawing/2014/main" id="{71E6AE64-19DE-C941-91F7-281BE9286350}"/>
              </a:ext>
            </a:extLst>
          </p:cNvPr>
          <p:cNvSpPr/>
          <p:nvPr/>
        </p:nvSpPr>
        <p:spPr>
          <a:xfrm>
            <a:off x="2422887" y="2148895"/>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Rounded Rectangle 107">
            <a:extLst>
              <a:ext uri="{FF2B5EF4-FFF2-40B4-BE49-F238E27FC236}">
                <a16:creationId xmlns:a16="http://schemas.microsoft.com/office/drawing/2014/main" id="{09207CC8-8902-774B-AA8E-4EAAC20D7F28}"/>
              </a:ext>
            </a:extLst>
          </p:cNvPr>
          <p:cNvSpPr/>
          <p:nvPr/>
        </p:nvSpPr>
        <p:spPr>
          <a:xfrm>
            <a:off x="3968033" y="2148895"/>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Rounded Rectangle 108">
            <a:extLst>
              <a:ext uri="{FF2B5EF4-FFF2-40B4-BE49-F238E27FC236}">
                <a16:creationId xmlns:a16="http://schemas.microsoft.com/office/drawing/2014/main" id="{E9F30B96-CA29-F748-AF76-8FCFC4571601}"/>
              </a:ext>
            </a:extLst>
          </p:cNvPr>
          <p:cNvSpPr/>
          <p:nvPr/>
        </p:nvSpPr>
        <p:spPr>
          <a:xfrm>
            <a:off x="5517545" y="2138240"/>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Rounded Rectangle 109">
            <a:extLst>
              <a:ext uri="{FF2B5EF4-FFF2-40B4-BE49-F238E27FC236}">
                <a16:creationId xmlns:a16="http://schemas.microsoft.com/office/drawing/2014/main" id="{B0AE70F9-06C2-B44B-B12E-4517ACA0EB6A}"/>
              </a:ext>
            </a:extLst>
          </p:cNvPr>
          <p:cNvSpPr/>
          <p:nvPr/>
        </p:nvSpPr>
        <p:spPr>
          <a:xfrm>
            <a:off x="7035151" y="2128916"/>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ounded Rectangle 110">
            <a:extLst>
              <a:ext uri="{FF2B5EF4-FFF2-40B4-BE49-F238E27FC236}">
                <a16:creationId xmlns:a16="http://schemas.microsoft.com/office/drawing/2014/main" id="{6D102221-165B-3341-BF73-45C58EC4DC29}"/>
              </a:ext>
            </a:extLst>
          </p:cNvPr>
          <p:cNvSpPr/>
          <p:nvPr/>
        </p:nvSpPr>
        <p:spPr>
          <a:xfrm>
            <a:off x="8538263" y="2141877"/>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Rounded Rectangle 111">
            <a:extLst>
              <a:ext uri="{FF2B5EF4-FFF2-40B4-BE49-F238E27FC236}">
                <a16:creationId xmlns:a16="http://schemas.microsoft.com/office/drawing/2014/main" id="{B5B6705A-44B7-A94C-94AB-BCC83FC1820C}"/>
              </a:ext>
            </a:extLst>
          </p:cNvPr>
          <p:cNvSpPr/>
          <p:nvPr/>
        </p:nvSpPr>
        <p:spPr>
          <a:xfrm>
            <a:off x="10148072" y="2145272"/>
            <a:ext cx="1228713" cy="10295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Arrow: Up 43">
            <a:extLst>
              <a:ext uri="{FF2B5EF4-FFF2-40B4-BE49-F238E27FC236}">
                <a16:creationId xmlns:a16="http://schemas.microsoft.com/office/drawing/2014/main" id="{42C39E49-68DC-E342-9D3D-B64534B746A1}"/>
              </a:ext>
            </a:extLst>
          </p:cNvPr>
          <p:cNvSpPr/>
          <p:nvPr/>
        </p:nvSpPr>
        <p:spPr>
          <a:xfrm>
            <a:off x="1279673" y="3215491"/>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Arrow: Up 44">
            <a:extLst>
              <a:ext uri="{FF2B5EF4-FFF2-40B4-BE49-F238E27FC236}">
                <a16:creationId xmlns:a16="http://schemas.microsoft.com/office/drawing/2014/main" id="{4143246A-4A43-CC48-BD31-BD797A55CB9D}"/>
              </a:ext>
            </a:extLst>
          </p:cNvPr>
          <p:cNvSpPr/>
          <p:nvPr/>
        </p:nvSpPr>
        <p:spPr>
          <a:xfrm>
            <a:off x="2875305" y="3204298"/>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Arrow: Up 45">
            <a:extLst>
              <a:ext uri="{FF2B5EF4-FFF2-40B4-BE49-F238E27FC236}">
                <a16:creationId xmlns:a16="http://schemas.microsoft.com/office/drawing/2014/main" id="{CE963651-972B-9A41-A7B1-56F82BAFDD47}"/>
              </a:ext>
            </a:extLst>
          </p:cNvPr>
          <p:cNvSpPr/>
          <p:nvPr/>
        </p:nvSpPr>
        <p:spPr>
          <a:xfrm>
            <a:off x="4395832" y="3193863"/>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Arrow: Up 46">
            <a:extLst>
              <a:ext uri="{FF2B5EF4-FFF2-40B4-BE49-F238E27FC236}">
                <a16:creationId xmlns:a16="http://schemas.microsoft.com/office/drawing/2014/main" id="{9D414AB3-2291-4244-89C2-307AF415C2B3}"/>
              </a:ext>
            </a:extLst>
          </p:cNvPr>
          <p:cNvSpPr/>
          <p:nvPr/>
        </p:nvSpPr>
        <p:spPr>
          <a:xfrm>
            <a:off x="5979518" y="3204298"/>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Arrow: Up 47">
            <a:extLst>
              <a:ext uri="{FF2B5EF4-FFF2-40B4-BE49-F238E27FC236}">
                <a16:creationId xmlns:a16="http://schemas.microsoft.com/office/drawing/2014/main" id="{8AA86FC1-9B24-3E41-B7EA-91452DB44F19}"/>
              </a:ext>
            </a:extLst>
          </p:cNvPr>
          <p:cNvSpPr/>
          <p:nvPr/>
        </p:nvSpPr>
        <p:spPr>
          <a:xfrm>
            <a:off x="7486179" y="3193863"/>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Arrow: Up 48">
            <a:extLst>
              <a:ext uri="{FF2B5EF4-FFF2-40B4-BE49-F238E27FC236}">
                <a16:creationId xmlns:a16="http://schemas.microsoft.com/office/drawing/2014/main" id="{6150FFBF-46CD-3D48-9108-FE8EE50159E6}"/>
              </a:ext>
            </a:extLst>
          </p:cNvPr>
          <p:cNvSpPr/>
          <p:nvPr/>
        </p:nvSpPr>
        <p:spPr>
          <a:xfrm>
            <a:off x="8993346" y="3204298"/>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Arrow: Up 49">
            <a:extLst>
              <a:ext uri="{FF2B5EF4-FFF2-40B4-BE49-F238E27FC236}">
                <a16:creationId xmlns:a16="http://schemas.microsoft.com/office/drawing/2014/main" id="{A9CA2F6E-F0E9-E247-B3EF-5445E8075100}"/>
              </a:ext>
            </a:extLst>
          </p:cNvPr>
          <p:cNvSpPr/>
          <p:nvPr/>
        </p:nvSpPr>
        <p:spPr>
          <a:xfrm>
            <a:off x="10603155" y="3215333"/>
            <a:ext cx="318546" cy="306926"/>
          </a:xfrm>
          <a:prstGeom prst="upArrow">
            <a:avLst/>
          </a:prstGeom>
          <a:solidFill>
            <a:srgbClr val="3E0099"/>
          </a:solidFill>
          <a:ln>
            <a:solidFill>
              <a:srgbClr val="3E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2" name="Picture 61" descr="A screenshot of a cell phone&#10;&#10;Description generated with very high confidence">
            <a:extLst>
              <a:ext uri="{FF2B5EF4-FFF2-40B4-BE49-F238E27FC236}">
                <a16:creationId xmlns:a16="http://schemas.microsoft.com/office/drawing/2014/main" id="{0C1E08AA-F2B2-134C-82B7-DA95A6CAE035}"/>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l="5375" t="60588" r="47471" b="25620"/>
          <a:stretch/>
        </p:blipFill>
        <p:spPr>
          <a:xfrm>
            <a:off x="1049695" y="2893693"/>
            <a:ext cx="708482" cy="182493"/>
          </a:xfrm>
          <a:prstGeom prst="rect">
            <a:avLst/>
          </a:prstGeom>
          <a:ln>
            <a:noFill/>
          </a:ln>
        </p:spPr>
      </p:pic>
      <p:pic>
        <p:nvPicPr>
          <p:cNvPr id="63" name="Picture 62" descr="A screenshot of a cell phone&#10;&#10;Description generated with very high confidence">
            <a:extLst>
              <a:ext uri="{FF2B5EF4-FFF2-40B4-BE49-F238E27FC236}">
                <a16:creationId xmlns:a16="http://schemas.microsoft.com/office/drawing/2014/main" id="{67CEA5DA-BC23-5445-B754-A5CE3D030730}"/>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l="5967" t="-1" r="50884" b="51362"/>
          <a:stretch/>
        </p:blipFill>
        <p:spPr>
          <a:xfrm>
            <a:off x="1098113" y="2183280"/>
            <a:ext cx="608872" cy="604452"/>
          </a:xfrm>
          <a:prstGeom prst="rect">
            <a:avLst/>
          </a:prstGeom>
          <a:ln>
            <a:noFill/>
          </a:ln>
        </p:spPr>
      </p:pic>
      <p:pic>
        <p:nvPicPr>
          <p:cNvPr id="64" name="Picture 63" descr="A screenshot of a cell phone&#10;&#10;Description generated with very high confidence">
            <a:extLst>
              <a:ext uri="{FF2B5EF4-FFF2-40B4-BE49-F238E27FC236}">
                <a16:creationId xmlns:a16="http://schemas.microsoft.com/office/drawing/2014/main" id="{6068DE22-25B6-CD45-8286-4AF1DC24081A}"/>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t="63499" r="21765" b="20829"/>
          <a:stretch/>
        </p:blipFill>
        <p:spPr>
          <a:xfrm>
            <a:off x="2545057" y="2923034"/>
            <a:ext cx="1061236" cy="191202"/>
          </a:xfrm>
          <a:prstGeom prst="rect">
            <a:avLst/>
          </a:prstGeom>
          <a:ln>
            <a:noFill/>
          </a:ln>
        </p:spPr>
      </p:pic>
      <p:pic>
        <p:nvPicPr>
          <p:cNvPr id="65" name="Picture 64" descr="A screenshot of a cell phone&#10;&#10;Description generated with very high confidence">
            <a:extLst>
              <a:ext uri="{FF2B5EF4-FFF2-40B4-BE49-F238E27FC236}">
                <a16:creationId xmlns:a16="http://schemas.microsoft.com/office/drawing/2014/main" id="{580F2870-97C9-E348-A6CB-D177AF441FC4}"/>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r="45582" b="48971"/>
          <a:stretch/>
        </p:blipFill>
        <p:spPr>
          <a:xfrm>
            <a:off x="2685790" y="2191918"/>
            <a:ext cx="726247" cy="612506"/>
          </a:xfrm>
          <a:prstGeom prst="rect">
            <a:avLst/>
          </a:prstGeom>
          <a:ln>
            <a:noFill/>
          </a:ln>
        </p:spPr>
      </p:pic>
      <p:pic>
        <p:nvPicPr>
          <p:cNvPr id="66" name="Picture 65" descr="A picture containing drawing&#10;&#10;Description automatically generated">
            <a:extLst>
              <a:ext uri="{FF2B5EF4-FFF2-40B4-BE49-F238E27FC236}">
                <a16:creationId xmlns:a16="http://schemas.microsoft.com/office/drawing/2014/main" id="{746BEF13-F5C6-9444-89A6-D07A36E475B6}"/>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l="33755" t="65266" b="18925"/>
          <a:stretch/>
        </p:blipFill>
        <p:spPr>
          <a:xfrm>
            <a:off x="4039607" y="2933765"/>
            <a:ext cx="1123512" cy="193218"/>
          </a:xfrm>
          <a:prstGeom prst="rect">
            <a:avLst/>
          </a:prstGeom>
          <a:ln>
            <a:noFill/>
          </a:ln>
        </p:spPr>
      </p:pic>
      <p:pic>
        <p:nvPicPr>
          <p:cNvPr id="67" name="Picture 66" descr="A picture containing drawing&#10;&#10;Description automatically generated">
            <a:extLst>
              <a:ext uri="{FF2B5EF4-FFF2-40B4-BE49-F238E27FC236}">
                <a16:creationId xmlns:a16="http://schemas.microsoft.com/office/drawing/2014/main" id="{119C5CA0-8918-F940-8BE5-8D33696292D4}"/>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r="62686" b="45562"/>
          <a:stretch/>
        </p:blipFill>
        <p:spPr>
          <a:xfrm>
            <a:off x="4039607" y="2238292"/>
            <a:ext cx="597221" cy="627909"/>
          </a:xfrm>
          <a:prstGeom prst="rect">
            <a:avLst/>
          </a:prstGeom>
          <a:ln>
            <a:noFill/>
          </a:ln>
        </p:spPr>
      </p:pic>
      <p:pic>
        <p:nvPicPr>
          <p:cNvPr id="68" name="Picture 67" descr="A picture containing drawing&#10;&#10;Description automatically generated">
            <a:extLst>
              <a:ext uri="{FF2B5EF4-FFF2-40B4-BE49-F238E27FC236}">
                <a16:creationId xmlns:a16="http://schemas.microsoft.com/office/drawing/2014/main" id="{98C4AD7C-E5C0-3F40-A56A-3307E6B4EA88}"/>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t="65000" r="67792" b="17597"/>
          <a:stretch/>
        </p:blipFill>
        <p:spPr>
          <a:xfrm>
            <a:off x="4548544" y="2711442"/>
            <a:ext cx="546251" cy="212712"/>
          </a:xfrm>
          <a:prstGeom prst="rect">
            <a:avLst/>
          </a:prstGeom>
          <a:ln>
            <a:noFill/>
          </a:ln>
        </p:spPr>
      </p:pic>
      <p:pic>
        <p:nvPicPr>
          <p:cNvPr id="69" name="Picture 68">
            <a:extLst>
              <a:ext uri="{FF2B5EF4-FFF2-40B4-BE49-F238E27FC236}">
                <a16:creationId xmlns:a16="http://schemas.microsoft.com/office/drawing/2014/main" id="{1C89F30F-942A-9D4F-AF3D-0F719A2D4B5F}"/>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l="5808" r="23771" b="44541"/>
          <a:stretch/>
        </p:blipFill>
        <p:spPr>
          <a:xfrm>
            <a:off x="5815299" y="2183280"/>
            <a:ext cx="582670" cy="528162"/>
          </a:xfrm>
          <a:prstGeom prst="rect">
            <a:avLst/>
          </a:prstGeom>
          <a:ln>
            <a:noFill/>
          </a:ln>
        </p:spPr>
      </p:pic>
      <p:pic>
        <p:nvPicPr>
          <p:cNvPr id="70" name="Picture 69">
            <a:extLst>
              <a:ext uri="{FF2B5EF4-FFF2-40B4-BE49-F238E27FC236}">
                <a16:creationId xmlns:a16="http://schemas.microsoft.com/office/drawing/2014/main" id="{F4F3BD26-A699-0549-BCAE-4C73E58FB532}"/>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t="62546" r="47502" b="20123"/>
          <a:stretch/>
        </p:blipFill>
        <p:spPr>
          <a:xfrm>
            <a:off x="5772936" y="2840897"/>
            <a:ext cx="617013" cy="234458"/>
          </a:xfrm>
          <a:prstGeom prst="rect">
            <a:avLst/>
          </a:prstGeom>
          <a:ln>
            <a:noFill/>
          </a:ln>
        </p:spPr>
      </p:pic>
      <p:pic>
        <p:nvPicPr>
          <p:cNvPr id="71" name="Picture 70">
            <a:extLst>
              <a:ext uri="{FF2B5EF4-FFF2-40B4-BE49-F238E27FC236}">
                <a16:creationId xmlns:a16="http://schemas.microsoft.com/office/drawing/2014/main" id="{9677A6FC-6F4B-7541-95D8-544887998731}"/>
              </a:ext>
            </a:extLst>
          </p:cNvPr>
          <p:cNvPicPr>
            <a:picLocks noChangeAspect="1"/>
          </p:cNvPicPr>
          <p:nvPr/>
        </p:nvPicPr>
        <p:blipFill rotWithShape="1">
          <a:blip r:embed="rId28" cstate="print">
            <a:extLst>
              <a:ext uri="{28A0092B-C50C-407E-A947-70E740481C1C}">
                <a14:useLocalDpi xmlns:a14="http://schemas.microsoft.com/office/drawing/2010/main"/>
              </a:ext>
            </a:extLst>
          </a:blip>
          <a:srcRect l="7931" r="27426" b="41767"/>
          <a:stretch/>
        </p:blipFill>
        <p:spPr>
          <a:xfrm>
            <a:off x="7287308" y="2139109"/>
            <a:ext cx="703343" cy="655298"/>
          </a:xfrm>
          <a:prstGeom prst="rect">
            <a:avLst/>
          </a:prstGeom>
          <a:ln>
            <a:noFill/>
          </a:ln>
        </p:spPr>
      </p:pic>
      <p:pic>
        <p:nvPicPr>
          <p:cNvPr id="72" name="Picture 71">
            <a:extLst>
              <a:ext uri="{FF2B5EF4-FFF2-40B4-BE49-F238E27FC236}">
                <a16:creationId xmlns:a16="http://schemas.microsoft.com/office/drawing/2014/main" id="{A3E09C0A-51E0-6043-BB8A-1885C7BF56B9}"/>
              </a:ext>
            </a:extLst>
          </p:cNvPr>
          <p:cNvPicPr>
            <a:picLocks noChangeAspect="1"/>
          </p:cNvPicPr>
          <p:nvPr/>
        </p:nvPicPr>
        <p:blipFill rotWithShape="1">
          <a:blip r:embed="rId28" cstate="print">
            <a:extLst>
              <a:ext uri="{28A0092B-C50C-407E-A947-70E740481C1C}">
                <a14:useLocalDpi xmlns:a14="http://schemas.microsoft.com/office/drawing/2010/main"/>
              </a:ext>
            </a:extLst>
          </a:blip>
          <a:srcRect t="64182" r="35569" b="15237"/>
          <a:stretch/>
        </p:blipFill>
        <p:spPr>
          <a:xfrm>
            <a:off x="7243269" y="2848212"/>
            <a:ext cx="760668" cy="251279"/>
          </a:xfrm>
          <a:prstGeom prst="rect">
            <a:avLst/>
          </a:prstGeom>
          <a:ln>
            <a:noFill/>
          </a:ln>
        </p:spPr>
      </p:pic>
      <p:pic>
        <p:nvPicPr>
          <p:cNvPr id="73" name="Picture 72">
            <a:extLst>
              <a:ext uri="{FF2B5EF4-FFF2-40B4-BE49-F238E27FC236}">
                <a16:creationId xmlns:a16="http://schemas.microsoft.com/office/drawing/2014/main" id="{507EB12D-FF61-1A45-9592-D0CBC387882A}"/>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l="6946" t="4316" r="30358" b="47246"/>
          <a:stretch/>
        </p:blipFill>
        <p:spPr>
          <a:xfrm>
            <a:off x="8794796" y="2191918"/>
            <a:ext cx="645422" cy="521815"/>
          </a:xfrm>
          <a:prstGeom prst="rect">
            <a:avLst/>
          </a:prstGeom>
          <a:ln>
            <a:noFill/>
          </a:ln>
        </p:spPr>
      </p:pic>
      <p:pic>
        <p:nvPicPr>
          <p:cNvPr id="75" name="Picture 74">
            <a:extLst>
              <a:ext uri="{FF2B5EF4-FFF2-40B4-BE49-F238E27FC236}">
                <a16:creationId xmlns:a16="http://schemas.microsoft.com/office/drawing/2014/main" id="{A91F1571-8A45-3142-BAE7-CF24A1D65D8B}"/>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t="62945" b="18337"/>
          <a:stretch/>
        </p:blipFill>
        <p:spPr>
          <a:xfrm>
            <a:off x="8546666" y="2860462"/>
            <a:ext cx="1220311" cy="239029"/>
          </a:xfrm>
          <a:prstGeom prst="rect">
            <a:avLst/>
          </a:prstGeom>
          <a:ln>
            <a:noFill/>
          </a:ln>
        </p:spPr>
      </p:pic>
      <p:pic>
        <p:nvPicPr>
          <p:cNvPr id="81" name="Picture 80" descr="A screenshot of a cell phone&#10;&#10;Description generated with very high confidence">
            <a:extLst>
              <a:ext uri="{FF2B5EF4-FFF2-40B4-BE49-F238E27FC236}">
                <a16:creationId xmlns:a16="http://schemas.microsoft.com/office/drawing/2014/main" id="{5069825C-BB37-6342-B890-E5241BE94DBF}"/>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l="5321" t="5928" r="54833" b="48658"/>
          <a:stretch/>
        </p:blipFill>
        <p:spPr>
          <a:xfrm>
            <a:off x="10411760" y="2191918"/>
            <a:ext cx="643351" cy="604590"/>
          </a:xfrm>
          <a:prstGeom prst="rect">
            <a:avLst/>
          </a:prstGeom>
          <a:ln>
            <a:noFill/>
          </a:ln>
        </p:spPr>
      </p:pic>
      <p:pic>
        <p:nvPicPr>
          <p:cNvPr id="82" name="Picture 81" descr="A screenshot of a cell phone&#10;&#10;Description generated with very high confidence">
            <a:extLst>
              <a:ext uri="{FF2B5EF4-FFF2-40B4-BE49-F238E27FC236}">
                <a16:creationId xmlns:a16="http://schemas.microsoft.com/office/drawing/2014/main" id="{5D171098-DC1B-A443-A8FC-724FFF31D789}"/>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l="5531" t="65492" r="53104" b="21773"/>
          <a:stretch/>
        </p:blipFill>
        <p:spPr>
          <a:xfrm>
            <a:off x="10372535" y="2899662"/>
            <a:ext cx="682576" cy="173272"/>
          </a:xfrm>
          <a:prstGeom prst="rect">
            <a:avLst/>
          </a:prstGeom>
          <a:ln>
            <a:noFill/>
          </a:ln>
        </p:spPr>
      </p:pic>
    </p:spTree>
    <p:extLst>
      <p:ext uri="{BB962C8B-B14F-4D97-AF65-F5344CB8AC3E}">
        <p14:creationId xmlns:p14="http://schemas.microsoft.com/office/powerpoint/2010/main" val="261583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6404387" y="2073431"/>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088852" y="617474"/>
            <a:ext cx="4200189"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stay </a:t>
            </a:r>
            <a:r>
              <a:rPr lang="en-ZA" sz="6000" b="1" dirty="0">
                <a:solidFill>
                  <a:srgbClr val="6B08A5"/>
                </a:solidFill>
                <a:latin typeface="Century Gothic" panose="020B0502020202020204" pitchFamily="34" charset="0"/>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7085330" y="2976090"/>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4917871" y="1874689"/>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1524000" y="5714143"/>
            <a:ext cx="9144000" cy="696794"/>
          </a:xfrm>
          <a:prstGeom prst="rect">
            <a:avLst/>
          </a:prstGeom>
          <a:noFill/>
        </p:spPr>
        <p:txBody>
          <a:bodyPr wrap="square">
            <a:spAutoFit/>
          </a:bodyPr>
          <a:lstStyle/>
          <a:p>
            <a:pPr algn="ctr">
              <a:lnSpc>
                <a:spcPct val="150000"/>
              </a:lnSpc>
              <a:defRPr/>
            </a:pPr>
            <a:r>
              <a:rPr lang="en-ZA" sz="3000" b="1" dirty="0">
                <a:solidFill>
                  <a:srgbClr val="482C89"/>
                </a:solidFill>
                <a:latin typeface="Century Gothic" panose="020B0502020202020204" pitchFamily="34" charset="0"/>
                <a:ea typeface="MS PGothic" panose="020B0600070205080204" pitchFamily="34" charset="-128"/>
              </a:rPr>
              <a:t>www.couragechildprotection.com</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401568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0117" y="101611"/>
            <a:ext cx="8508124"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Useful courage tools</a:t>
            </a:r>
          </a:p>
        </p:txBody>
      </p:sp>
      <p:grpSp>
        <p:nvGrpSpPr>
          <p:cNvPr id="3" name="Group 2">
            <a:extLst>
              <a:ext uri="{FF2B5EF4-FFF2-40B4-BE49-F238E27FC236}">
                <a16:creationId xmlns:a16="http://schemas.microsoft.com/office/drawing/2014/main" id="{D5FA2C9D-79F6-45EE-A42E-AA77DD9612C5}"/>
              </a:ext>
            </a:extLst>
          </p:cNvPr>
          <p:cNvGrpSpPr/>
          <p:nvPr/>
        </p:nvGrpSpPr>
        <p:grpSpPr>
          <a:xfrm>
            <a:off x="1133740" y="971069"/>
            <a:ext cx="872097" cy="1144240"/>
            <a:chOff x="1713095" y="4574875"/>
            <a:chExt cx="955074" cy="1283904"/>
          </a:xfrm>
        </p:grpSpPr>
        <p:sp>
          <p:nvSpPr>
            <p:cNvPr id="18" name="Rectangle 17">
              <a:extLst>
                <a:ext uri="{FF2B5EF4-FFF2-40B4-BE49-F238E27FC236}">
                  <a16:creationId xmlns:a16="http://schemas.microsoft.com/office/drawing/2014/main" id="{013D040F-A3FA-4126-825D-A4D07841FBBB}"/>
                </a:ext>
              </a:extLst>
            </p:cNvPr>
            <p:cNvSpPr/>
            <p:nvPr/>
          </p:nvSpPr>
          <p:spPr>
            <a:xfrm>
              <a:off x="1713095" y="4574875"/>
              <a:ext cx="955074" cy="1283904"/>
            </a:xfrm>
            <a:prstGeom prst="rect">
              <a:avLst/>
            </a:prstGeom>
            <a:solidFill>
              <a:srgbClr val="FCC6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a:extLst>
                <a:ext uri="{FF2B5EF4-FFF2-40B4-BE49-F238E27FC236}">
                  <a16:creationId xmlns:a16="http://schemas.microsoft.com/office/drawing/2014/main" id="{4A2B86A3-0D30-4CB2-99FC-BA9C60E8CCFF}"/>
                </a:ext>
              </a:extLst>
            </p:cNvPr>
            <p:cNvPicPr>
              <a:picLocks noChangeAspect="1"/>
            </p:cNvPicPr>
            <p:nvPr/>
          </p:nvPicPr>
          <p:blipFill>
            <a:blip r:embed="rId3"/>
            <a:stretch>
              <a:fillRect/>
            </a:stretch>
          </p:blipFill>
          <p:spPr>
            <a:xfrm>
              <a:off x="1723288" y="4589644"/>
              <a:ext cx="944881" cy="1107350"/>
            </a:xfrm>
            <a:prstGeom prst="rect">
              <a:avLst/>
            </a:prstGeom>
          </p:spPr>
        </p:pic>
      </p:grpSp>
      <p:grpSp>
        <p:nvGrpSpPr>
          <p:cNvPr id="24" name="Group 23">
            <a:extLst>
              <a:ext uri="{FF2B5EF4-FFF2-40B4-BE49-F238E27FC236}">
                <a16:creationId xmlns:a16="http://schemas.microsoft.com/office/drawing/2014/main" id="{F117D4AD-5996-4D04-B6A3-80A2EC67D9C8}"/>
              </a:ext>
            </a:extLst>
          </p:cNvPr>
          <p:cNvGrpSpPr/>
          <p:nvPr/>
        </p:nvGrpSpPr>
        <p:grpSpPr>
          <a:xfrm>
            <a:off x="9575028" y="2130492"/>
            <a:ext cx="772160" cy="711738"/>
            <a:chOff x="6786880" y="2061942"/>
            <a:chExt cx="772160" cy="711738"/>
          </a:xfrm>
        </p:grpSpPr>
        <p:sp>
          <p:nvSpPr>
            <p:cNvPr id="20" name="Rectangle: Rounded Corners 19">
              <a:extLst>
                <a:ext uri="{FF2B5EF4-FFF2-40B4-BE49-F238E27FC236}">
                  <a16:creationId xmlns:a16="http://schemas.microsoft.com/office/drawing/2014/main" id="{9D41D8BD-3DC5-45B7-A548-D63CA0B1BBF4}"/>
                </a:ext>
              </a:extLst>
            </p:cNvPr>
            <p:cNvSpPr/>
            <p:nvPr/>
          </p:nvSpPr>
          <p:spPr>
            <a:xfrm>
              <a:off x="6786880" y="2061942"/>
              <a:ext cx="772160" cy="711738"/>
            </a:xfrm>
            <a:prstGeom prst="roundRect">
              <a:avLst/>
            </a:prstGeom>
            <a:noFill/>
            <a:ln w="76200">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Isosceles Triangle 20">
              <a:extLst>
                <a:ext uri="{FF2B5EF4-FFF2-40B4-BE49-F238E27FC236}">
                  <a16:creationId xmlns:a16="http://schemas.microsoft.com/office/drawing/2014/main" id="{8E2B8CED-40D0-431B-AE17-C6A07A232FDE}"/>
                </a:ext>
              </a:extLst>
            </p:cNvPr>
            <p:cNvSpPr/>
            <p:nvPr/>
          </p:nvSpPr>
          <p:spPr>
            <a:xfrm rot="5400000">
              <a:off x="6976193" y="2209531"/>
              <a:ext cx="453781" cy="416560"/>
            </a:xfrm>
            <a:prstGeom prst="triangle">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7" name="TextBox 26">
            <a:extLst>
              <a:ext uri="{FF2B5EF4-FFF2-40B4-BE49-F238E27FC236}">
                <a16:creationId xmlns:a16="http://schemas.microsoft.com/office/drawing/2014/main" id="{C35DE230-AE39-4FF7-8771-56E167D433CF}"/>
              </a:ext>
            </a:extLst>
          </p:cNvPr>
          <p:cNvSpPr txBox="1"/>
          <p:nvPr/>
        </p:nvSpPr>
        <p:spPr>
          <a:xfrm>
            <a:off x="739262" y="5846031"/>
            <a:ext cx="2797562" cy="830997"/>
          </a:xfrm>
          <a:prstGeom prst="rect">
            <a:avLst/>
          </a:prstGeom>
          <a:noFill/>
        </p:spPr>
        <p:txBody>
          <a:bodyPr wrap="square">
            <a:spAutoFit/>
          </a:bodyPr>
          <a:lstStyle/>
          <a:p>
            <a:pPr algn="ctr">
              <a:defRPr/>
            </a:pPr>
            <a:r>
              <a:rPr lang="en-ZA" sz="1600" b="1" dirty="0">
                <a:solidFill>
                  <a:srgbClr val="482C89"/>
                </a:solidFill>
                <a:latin typeface="Century Gothic" panose="020B0502020202020204" pitchFamily="34" charset="0"/>
                <a:ea typeface="MS PGothic" panose="020B0600070205080204" pitchFamily="34" charset="-128"/>
              </a:rPr>
              <a:t>CP CHALLENGES, DISEMPOWERMENT &amp; EMPOWERMENT CARDS</a:t>
            </a:r>
            <a:endParaRPr lang="en-ZA" sz="1600" dirty="0">
              <a:solidFill>
                <a:srgbClr val="482C89"/>
              </a:solidFill>
              <a:latin typeface="Century Gothic" panose="020B0502020202020204" pitchFamily="34" charset="0"/>
            </a:endParaRPr>
          </a:p>
        </p:txBody>
      </p:sp>
      <p:sp>
        <p:nvSpPr>
          <p:cNvPr id="28" name="TextBox 27">
            <a:extLst>
              <a:ext uri="{FF2B5EF4-FFF2-40B4-BE49-F238E27FC236}">
                <a16:creationId xmlns:a16="http://schemas.microsoft.com/office/drawing/2014/main" id="{A38AD9D9-F124-4D52-AA8A-DEB115CE57F6}"/>
              </a:ext>
            </a:extLst>
          </p:cNvPr>
          <p:cNvSpPr txBox="1"/>
          <p:nvPr/>
        </p:nvSpPr>
        <p:spPr>
          <a:xfrm>
            <a:off x="3642331" y="5961047"/>
            <a:ext cx="431981" cy="338554"/>
          </a:xfrm>
          <a:prstGeom prst="rect">
            <a:avLst/>
          </a:prstGeom>
          <a:noFill/>
        </p:spPr>
        <p:txBody>
          <a:bodyPr wrap="square">
            <a:spAutoFit/>
          </a:bodyPr>
          <a:lstStyle/>
          <a:p>
            <a:pPr algn="ctr">
              <a:defRPr/>
            </a:pPr>
            <a:r>
              <a:rPr lang="en-ZA" sz="1600" b="1" dirty="0">
                <a:solidFill>
                  <a:srgbClr val="482C89"/>
                </a:solidFill>
                <a:latin typeface="Century Gothic" panose="020B0502020202020204" pitchFamily="34" charset="0"/>
                <a:ea typeface="MS PGothic" panose="020B0600070205080204" pitchFamily="34" charset="-128"/>
              </a:rPr>
              <a:t>or</a:t>
            </a:r>
            <a:endParaRPr lang="en-ZA" sz="1600" dirty="0">
              <a:solidFill>
                <a:srgbClr val="482C89"/>
              </a:solidFill>
              <a:latin typeface="Century Gothic" panose="020B0502020202020204" pitchFamily="34" charset="0"/>
            </a:endParaRPr>
          </a:p>
        </p:txBody>
      </p:sp>
      <p:sp>
        <p:nvSpPr>
          <p:cNvPr id="29" name="TextBox 28">
            <a:extLst>
              <a:ext uri="{FF2B5EF4-FFF2-40B4-BE49-F238E27FC236}">
                <a16:creationId xmlns:a16="http://schemas.microsoft.com/office/drawing/2014/main" id="{9388286E-C476-4316-A8F3-A3D99B16185C}"/>
              </a:ext>
            </a:extLst>
          </p:cNvPr>
          <p:cNvSpPr txBox="1"/>
          <p:nvPr/>
        </p:nvSpPr>
        <p:spPr>
          <a:xfrm>
            <a:off x="4812596" y="5956014"/>
            <a:ext cx="2423844" cy="584775"/>
          </a:xfrm>
          <a:prstGeom prst="rect">
            <a:avLst/>
          </a:prstGeom>
          <a:noFill/>
        </p:spPr>
        <p:txBody>
          <a:bodyPr wrap="square">
            <a:spAutoFit/>
          </a:bodyPr>
          <a:lstStyle/>
          <a:p>
            <a:pPr algn="ctr">
              <a:defRPr/>
            </a:pPr>
            <a:r>
              <a:rPr lang="en-ZA" sz="1600" b="1" dirty="0">
                <a:solidFill>
                  <a:srgbClr val="482C89"/>
                </a:solidFill>
                <a:latin typeface="Century Gothic" panose="020B0502020202020204" pitchFamily="34" charset="0"/>
                <a:ea typeface="MS PGothic" panose="020B0600070205080204" pitchFamily="34" charset="-128"/>
              </a:rPr>
              <a:t>EMPOWERED CHILD PROTECTION POSTER</a:t>
            </a:r>
            <a:endParaRPr lang="en-ZA" sz="1600" dirty="0">
              <a:solidFill>
                <a:srgbClr val="482C89"/>
              </a:solidFill>
              <a:latin typeface="Century Gothic" panose="020B0502020202020204" pitchFamily="34" charset="0"/>
            </a:endParaRPr>
          </a:p>
        </p:txBody>
      </p:sp>
      <p:sp>
        <p:nvSpPr>
          <p:cNvPr id="30" name="TextBox 29">
            <a:extLst>
              <a:ext uri="{FF2B5EF4-FFF2-40B4-BE49-F238E27FC236}">
                <a16:creationId xmlns:a16="http://schemas.microsoft.com/office/drawing/2014/main" id="{60658497-060B-4A39-BC37-E7657F046889}"/>
              </a:ext>
            </a:extLst>
          </p:cNvPr>
          <p:cNvSpPr txBox="1"/>
          <p:nvPr/>
        </p:nvSpPr>
        <p:spPr>
          <a:xfrm>
            <a:off x="7974724" y="5961047"/>
            <a:ext cx="431981" cy="338554"/>
          </a:xfrm>
          <a:prstGeom prst="rect">
            <a:avLst/>
          </a:prstGeom>
          <a:noFill/>
        </p:spPr>
        <p:txBody>
          <a:bodyPr wrap="square">
            <a:spAutoFit/>
          </a:bodyPr>
          <a:lstStyle/>
          <a:p>
            <a:pPr algn="ctr">
              <a:defRPr/>
            </a:pPr>
            <a:r>
              <a:rPr lang="en-ZA" sz="1600" b="1" dirty="0">
                <a:solidFill>
                  <a:srgbClr val="482C89"/>
                </a:solidFill>
                <a:latin typeface="Century Gothic" panose="020B0502020202020204" pitchFamily="34" charset="0"/>
                <a:ea typeface="MS PGothic" panose="020B0600070205080204" pitchFamily="34" charset="-128"/>
              </a:rPr>
              <a:t>or</a:t>
            </a:r>
            <a:endParaRPr lang="en-ZA" sz="1600" dirty="0">
              <a:solidFill>
                <a:srgbClr val="482C89"/>
              </a:solidFill>
              <a:latin typeface="Century Gothic" panose="020B0502020202020204" pitchFamily="34" charset="0"/>
            </a:endParaRPr>
          </a:p>
        </p:txBody>
      </p:sp>
      <p:sp>
        <p:nvSpPr>
          <p:cNvPr id="31" name="TextBox 30">
            <a:extLst>
              <a:ext uri="{FF2B5EF4-FFF2-40B4-BE49-F238E27FC236}">
                <a16:creationId xmlns:a16="http://schemas.microsoft.com/office/drawing/2014/main" id="{F3F9EED0-9F8F-48D5-8968-FBE1DBA64F8D}"/>
              </a:ext>
            </a:extLst>
          </p:cNvPr>
          <p:cNvSpPr txBox="1"/>
          <p:nvPr/>
        </p:nvSpPr>
        <p:spPr>
          <a:xfrm>
            <a:off x="8837282" y="5707280"/>
            <a:ext cx="2699648" cy="830997"/>
          </a:xfrm>
          <a:prstGeom prst="rect">
            <a:avLst/>
          </a:prstGeom>
          <a:noFill/>
        </p:spPr>
        <p:txBody>
          <a:bodyPr wrap="square">
            <a:spAutoFit/>
          </a:bodyPr>
          <a:lstStyle/>
          <a:p>
            <a:pPr algn="ctr">
              <a:defRPr/>
            </a:pPr>
            <a:r>
              <a:rPr lang="en-ZA" sz="1600" b="1" dirty="0">
                <a:solidFill>
                  <a:srgbClr val="482C89"/>
                </a:solidFill>
                <a:latin typeface="Century Gothic" panose="020B0502020202020204" pitchFamily="34" charset="0"/>
                <a:ea typeface="MS PGothic" panose="020B0600070205080204" pitchFamily="34" charset="-128"/>
              </a:rPr>
              <a:t>EMPOWERED CHILD PROTECTION SOLUTIONS MOVIE/PRESENTATION</a:t>
            </a:r>
            <a:endParaRPr lang="en-ZA" sz="1600" dirty="0">
              <a:solidFill>
                <a:srgbClr val="482C89"/>
              </a:solidFill>
              <a:latin typeface="Century Gothic" panose="020B0502020202020204" pitchFamily="34" charset="0"/>
            </a:endParaRPr>
          </a:p>
        </p:txBody>
      </p:sp>
      <p:pic>
        <p:nvPicPr>
          <p:cNvPr id="32" name="Picture 31">
            <a:extLst>
              <a:ext uri="{FF2B5EF4-FFF2-40B4-BE49-F238E27FC236}">
                <a16:creationId xmlns:a16="http://schemas.microsoft.com/office/drawing/2014/main" id="{DC3E00D7-7E73-4EF6-9F2C-AC7D220036A6}"/>
              </a:ext>
            </a:extLst>
          </p:cNvPr>
          <p:cNvPicPr/>
          <p:nvPr/>
        </p:nvPicPr>
        <p:blipFill>
          <a:blip r:embed="rId4"/>
          <a:stretch>
            <a:fillRect/>
          </a:stretch>
        </p:blipFill>
        <p:spPr>
          <a:xfrm>
            <a:off x="9001545" y="3540795"/>
            <a:ext cx="1925723" cy="1473460"/>
          </a:xfrm>
          <a:prstGeom prst="rect">
            <a:avLst/>
          </a:prstGeom>
          <a:ln>
            <a:noFill/>
          </a:ln>
          <a:effectLst>
            <a:outerShdw blurRad="292100" dist="139700" dir="2700000" algn="tl" rotWithShape="0">
              <a:srgbClr val="333333">
                <a:alpha val="65000"/>
              </a:srgbClr>
            </a:outerShdw>
          </a:effectLst>
        </p:spPr>
      </p:pic>
      <p:grpSp>
        <p:nvGrpSpPr>
          <p:cNvPr id="33" name="Group 32">
            <a:extLst>
              <a:ext uri="{FF2B5EF4-FFF2-40B4-BE49-F238E27FC236}">
                <a16:creationId xmlns:a16="http://schemas.microsoft.com/office/drawing/2014/main" id="{F9AF922B-252A-4859-A3BE-091EE5A39426}"/>
              </a:ext>
            </a:extLst>
          </p:cNvPr>
          <p:cNvGrpSpPr/>
          <p:nvPr/>
        </p:nvGrpSpPr>
        <p:grpSpPr>
          <a:xfrm>
            <a:off x="2204600" y="986741"/>
            <a:ext cx="911515" cy="1143751"/>
            <a:chOff x="0" y="0"/>
            <a:chExt cx="3546203" cy="4952999"/>
          </a:xfrm>
        </p:grpSpPr>
        <p:sp>
          <p:nvSpPr>
            <p:cNvPr id="34" name="Rectangle 33">
              <a:extLst>
                <a:ext uri="{FF2B5EF4-FFF2-40B4-BE49-F238E27FC236}">
                  <a16:creationId xmlns:a16="http://schemas.microsoft.com/office/drawing/2014/main" id="{CEDA0EDE-FBC0-4257-BC3C-178B9BA5EE91}"/>
                </a:ext>
              </a:extLst>
            </p:cNvPr>
            <p:cNvSpPr/>
            <p:nvPr/>
          </p:nvSpPr>
          <p:spPr>
            <a:xfrm>
              <a:off x="0" y="0"/>
              <a:ext cx="3522891" cy="4952999"/>
            </a:xfrm>
            <a:prstGeom prst="rect">
              <a:avLst/>
            </a:prstGeom>
            <a:solidFill>
              <a:srgbClr val="3E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5" name="Picture 34">
              <a:extLst>
                <a:ext uri="{FF2B5EF4-FFF2-40B4-BE49-F238E27FC236}">
                  <a16:creationId xmlns:a16="http://schemas.microsoft.com/office/drawing/2014/main" id="{6EE20685-234E-47C2-A200-765E5C315BE5}"/>
                </a:ext>
              </a:extLst>
            </p:cNvPr>
            <p:cNvPicPr>
              <a:picLocks noChangeAspect="1"/>
            </p:cNvPicPr>
            <p:nvPr/>
          </p:nvPicPr>
          <p:blipFill>
            <a:blip r:embed="rId5"/>
            <a:stretch>
              <a:fillRect/>
            </a:stretch>
          </p:blipFill>
          <p:spPr>
            <a:xfrm>
              <a:off x="53249" y="104356"/>
              <a:ext cx="3492954" cy="4075113"/>
            </a:xfrm>
            <a:prstGeom prst="rect">
              <a:avLst/>
            </a:prstGeom>
            <a:ln>
              <a:noFill/>
            </a:ln>
            <a:effectLst>
              <a:outerShdw blurRad="292100" dist="139700" dir="2700000" algn="tl" rotWithShape="0">
                <a:srgbClr val="333333">
                  <a:alpha val="65000"/>
                </a:srgbClr>
              </a:outerShdw>
            </a:effectLst>
          </p:spPr>
        </p:pic>
      </p:grpSp>
      <p:pic>
        <p:nvPicPr>
          <p:cNvPr id="5" name="Picture 4">
            <a:extLst>
              <a:ext uri="{FF2B5EF4-FFF2-40B4-BE49-F238E27FC236}">
                <a16:creationId xmlns:a16="http://schemas.microsoft.com/office/drawing/2014/main" id="{63C2F5A5-875B-4FC2-8E09-7927AE4CD5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959" y="4559306"/>
            <a:ext cx="596497" cy="114375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11AACA9-C08B-4519-8513-1C9CB09B4C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258" y="4585368"/>
            <a:ext cx="596497" cy="1143751"/>
          </a:xfrm>
          <a:prstGeom prst="rect">
            <a:avLst/>
          </a:prstGeom>
          <a:ln>
            <a:noFill/>
          </a:ln>
          <a:effectLst>
            <a:outerShdw blurRad="292100" dist="139700" dir="2700000" algn="tl" rotWithShape="0">
              <a:srgbClr val="333333">
                <a:alpha val="65000"/>
              </a:srgbClr>
            </a:outerShdw>
          </a:effectLst>
        </p:spPr>
      </p:pic>
      <p:pic>
        <p:nvPicPr>
          <p:cNvPr id="19" name="Picture 18" descr="A screenshot of a cell phone&#10;&#10;Description generated with very high confidence">
            <a:extLst>
              <a:ext uri="{FF2B5EF4-FFF2-40B4-BE49-F238E27FC236}">
                <a16:creationId xmlns:a16="http://schemas.microsoft.com/office/drawing/2014/main" id="{49F57153-2D16-4C10-BB24-97C6D9CC44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8671" y="4559305"/>
            <a:ext cx="596497" cy="1143751"/>
          </a:xfrm>
          <a:prstGeom prst="rect">
            <a:avLst/>
          </a:prstGeom>
          <a:ln>
            <a:noFill/>
          </a:ln>
          <a:effectLst>
            <a:outerShdw blurRad="292100" dist="139700" dir="2700000" algn="tl" rotWithShape="0">
              <a:srgbClr val="333333">
                <a:alpha val="65000"/>
              </a:srgbClr>
            </a:outerShdw>
          </a:effectLst>
        </p:spPr>
      </p:pic>
      <p:pic>
        <p:nvPicPr>
          <p:cNvPr id="23" name="Picture 22" descr="A screenshot of a cell phone&#10;&#10;Description generated with very high confidence">
            <a:extLst>
              <a:ext uri="{FF2B5EF4-FFF2-40B4-BE49-F238E27FC236}">
                <a16:creationId xmlns:a16="http://schemas.microsoft.com/office/drawing/2014/main" id="{AF1DCE90-495C-4901-B680-C3B8A41B7C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5486" y="2279879"/>
            <a:ext cx="596497" cy="1054382"/>
          </a:xfrm>
          <a:prstGeom prst="rect">
            <a:avLst/>
          </a:prstGeom>
          <a:ln>
            <a:noFill/>
          </a:ln>
          <a:effectLst>
            <a:outerShdw blurRad="292100" dist="139700" dir="2700000" algn="tl" rotWithShape="0">
              <a:srgbClr val="333333">
                <a:alpha val="65000"/>
              </a:srgbClr>
            </a:outerShdw>
          </a:effectLst>
        </p:spPr>
      </p:pic>
      <p:pic>
        <p:nvPicPr>
          <p:cNvPr id="26" name="Picture 25" descr="A picture containing drawing&#10;&#10;Description automatically generated">
            <a:extLst>
              <a:ext uri="{FF2B5EF4-FFF2-40B4-BE49-F238E27FC236}">
                <a16:creationId xmlns:a16="http://schemas.microsoft.com/office/drawing/2014/main" id="{476660EA-1096-4F37-B43C-FF05C725BA7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11616" y="2279879"/>
            <a:ext cx="596497" cy="1054383"/>
          </a:xfrm>
          <a:prstGeom prst="rect">
            <a:avLst/>
          </a:prstGeom>
          <a:ln>
            <a:noFill/>
          </a:ln>
          <a:effectLst>
            <a:outerShdw blurRad="292100" dist="139700" dir="2700000" algn="tl" rotWithShape="0">
              <a:srgbClr val="333333">
                <a:alpha val="65000"/>
              </a:srgbClr>
            </a:outerShdw>
          </a:effectLst>
        </p:spPr>
      </p:pic>
      <p:pic>
        <p:nvPicPr>
          <p:cNvPr id="43" name="Picture 42" descr="A screenshot of a cell phone&#10;&#10;Description generated with very high confidence">
            <a:extLst>
              <a:ext uri="{FF2B5EF4-FFF2-40B4-BE49-F238E27FC236}">
                <a16:creationId xmlns:a16="http://schemas.microsoft.com/office/drawing/2014/main" id="{A3A38F36-4606-47FC-A1C4-0D6F9D07398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22989" y="2279879"/>
            <a:ext cx="596497" cy="1054382"/>
          </a:xfrm>
          <a:prstGeom prst="rect">
            <a:avLst/>
          </a:prstGeom>
          <a:ln>
            <a:noFill/>
          </a:ln>
          <a:effectLst>
            <a:outerShdw blurRad="292100" dist="139700" dir="2700000" algn="tl" rotWithShape="0">
              <a:srgbClr val="333333">
                <a:alpha val="65000"/>
              </a:srgbClr>
            </a:outerShdw>
          </a:effectLst>
        </p:spPr>
      </p:pic>
      <p:pic>
        <p:nvPicPr>
          <p:cNvPr id="45" name="Picture 44" descr="A close up of a sign&#10;&#10;Description generated with high confidence">
            <a:extLst>
              <a:ext uri="{FF2B5EF4-FFF2-40B4-BE49-F238E27FC236}">
                <a16:creationId xmlns:a16="http://schemas.microsoft.com/office/drawing/2014/main" id="{86937B75-34B6-43E2-8E42-5A5A848A2A8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0958" y="3428687"/>
            <a:ext cx="565550" cy="1131099"/>
          </a:xfrm>
          <a:prstGeom prst="rect">
            <a:avLst/>
          </a:prstGeom>
          <a:ln>
            <a:noFill/>
          </a:ln>
          <a:effectLst>
            <a:outerShdw blurRad="292100" dist="139700" dir="2700000" algn="tl" rotWithShape="0">
              <a:srgbClr val="333333">
                <a:alpha val="65000"/>
              </a:srgbClr>
            </a:outerShdw>
          </a:effectLst>
        </p:spPr>
      </p:pic>
      <p:pic>
        <p:nvPicPr>
          <p:cNvPr id="47" name="Picture 46">
            <a:extLst>
              <a:ext uri="{FF2B5EF4-FFF2-40B4-BE49-F238E27FC236}">
                <a16:creationId xmlns:a16="http://schemas.microsoft.com/office/drawing/2014/main" id="{47B130E9-E380-4771-A3A2-E36BD068223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39712" y="3406130"/>
            <a:ext cx="565550" cy="1131099"/>
          </a:xfrm>
          <a:prstGeom prst="rect">
            <a:avLst/>
          </a:prstGeom>
          <a:ln>
            <a:noFill/>
          </a:ln>
          <a:effectLst>
            <a:outerShdw blurRad="292100" dist="139700" dir="2700000" algn="tl" rotWithShape="0">
              <a:srgbClr val="333333">
                <a:alpha val="65000"/>
              </a:srgbClr>
            </a:outerShdw>
          </a:effectLst>
        </p:spPr>
      </p:pic>
      <p:pic>
        <p:nvPicPr>
          <p:cNvPr id="49" name="Picture 48">
            <a:extLst>
              <a:ext uri="{FF2B5EF4-FFF2-40B4-BE49-F238E27FC236}">
                <a16:creationId xmlns:a16="http://schemas.microsoft.com/office/drawing/2014/main" id="{D39BC975-7EC5-408C-B335-E13D6D9CCFA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16118" y="3452667"/>
            <a:ext cx="565550" cy="1131099"/>
          </a:xfrm>
          <a:prstGeom prst="rect">
            <a:avLst/>
          </a:prstGeom>
          <a:ln>
            <a:noFill/>
          </a:ln>
          <a:effectLst>
            <a:outerShdw blurRad="292100" dist="139700" dir="2700000" algn="tl" rotWithShape="0">
              <a:srgbClr val="333333">
                <a:alpha val="65000"/>
              </a:srgbClr>
            </a:outerShdw>
          </a:effectLst>
        </p:spPr>
      </p:pic>
      <p:pic>
        <p:nvPicPr>
          <p:cNvPr id="50" name="Picture 49">
            <a:extLst>
              <a:ext uri="{FF2B5EF4-FFF2-40B4-BE49-F238E27FC236}">
                <a16:creationId xmlns:a16="http://schemas.microsoft.com/office/drawing/2014/main" id="{DA63D72B-9108-4E04-A293-F4FFF5B8A76B}"/>
              </a:ext>
            </a:extLst>
          </p:cNvPr>
          <p:cNvPicPr>
            <a:picLocks noChangeAspect="1"/>
          </p:cNvPicPr>
          <p:nvPr/>
        </p:nvPicPr>
        <p:blipFill>
          <a:blip r:embed="rId15"/>
          <a:stretch>
            <a:fillRect/>
          </a:stretch>
        </p:blipFill>
        <p:spPr>
          <a:xfrm>
            <a:off x="4452974" y="1293874"/>
            <a:ext cx="3143089" cy="4428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008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3343"/>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19" name="Speech Bubble: Rectangle with Corners Rounded 18">
            <a:extLst>
              <a:ext uri="{FF2B5EF4-FFF2-40B4-BE49-F238E27FC236}">
                <a16:creationId xmlns:a16="http://schemas.microsoft.com/office/drawing/2014/main" id="{66A82FC7-E674-4C8C-B9B8-620EACA9B13E}"/>
              </a:ext>
            </a:extLst>
          </p:cNvPr>
          <p:cNvSpPr/>
          <p:nvPr/>
        </p:nvSpPr>
        <p:spPr>
          <a:xfrm>
            <a:off x="2141731" y="1652819"/>
            <a:ext cx="1432560" cy="955040"/>
          </a:xfrm>
          <a:prstGeom prst="wedgeRoundRectCallout">
            <a:avLst>
              <a:gd name="adj1" fmla="val 43966"/>
              <a:gd name="adj2" fmla="val 8302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Speech Bubble: Rectangle with Corners Rounded 19">
            <a:extLst>
              <a:ext uri="{FF2B5EF4-FFF2-40B4-BE49-F238E27FC236}">
                <a16:creationId xmlns:a16="http://schemas.microsoft.com/office/drawing/2014/main" id="{EFDC84F5-594F-4082-A232-E453D1CEB6D3}"/>
              </a:ext>
            </a:extLst>
          </p:cNvPr>
          <p:cNvSpPr/>
          <p:nvPr/>
        </p:nvSpPr>
        <p:spPr>
          <a:xfrm>
            <a:off x="2141731" y="3456219"/>
            <a:ext cx="1432560" cy="955040"/>
          </a:xfrm>
          <a:prstGeom prst="wedgeRoundRectCallout">
            <a:avLst>
              <a:gd name="adj1" fmla="val 82264"/>
              <a:gd name="adj2" fmla="val 1600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Speech Bubble: Rectangle with Corners Rounded 20">
            <a:extLst>
              <a:ext uri="{FF2B5EF4-FFF2-40B4-BE49-F238E27FC236}">
                <a16:creationId xmlns:a16="http://schemas.microsoft.com/office/drawing/2014/main" id="{3555361B-FB3A-4C88-9761-F2CFE631558C}"/>
              </a:ext>
            </a:extLst>
          </p:cNvPr>
          <p:cNvSpPr/>
          <p:nvPr/>
        </p:nvSpPr>
        <p:spPr>
          <a:xfrm>
            <a:off x="2141731" y="5157109"/>
            <a:ext cx="1432560" cy="955040"/>
          </a:xfrm>
          <a:prstGeom prst="wedgeRoundRectCallout">
            <a:avLst>
              <a:gd name="adj1" fmla="val 47512"/>
              <a:gd name="adj2" fmla="val -8718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Speech Bubble: Rectangle with Corners Rounded 21">
            <a:extLst>
              <a:ext uri="{FF2B5EF4-FFF2-40B4-BE49-F238E27FC236}">
                <a16:creationId xmlns:a16="http://schemas.microsoft.com/office/drawing/2014/main" id="{B847F6A4-8983-428B-92D9-995CF574843F}"/>
              </a:ext>
            </a:extLst>
          </p:cNvPr>
          <p:cNvSpPr/>
          <p:nvPr/>
        </p:nvSpPr>
        <p:spPr>
          <a:xfrm>
            <a:off x="8647643" y="1652819"/>
            <a:ext cx="1432560" cy="955040"/>
          </a:xfrm>
          <a:prstGeom prst="wedgeRoundRectCallout">
            <a:avLst>
              <a:gd name="adj1" fmla="val -51779"/>
              <a:gd name="adj2" fmla="val 8941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Speech Bubble: Rectangle with Corners Rounded 22">
            <a:extLst>
              <a:ext uri="{FF2B5EF4-FFF2-40B4-BE49-F238E27FC236}">
                <a16:creationId xmlns:a16="http://schemas.microsoft.com/office/drawing/2014/main" id="{7E72B529-9C0D-4F1F-A4ED-2D4E6163A029}"/>
              </a:ext>
            </a:extLst>
          </p:cNvPr>
          <p:cNvSpPr/>
          <p:nvPr/>
        </p:nvSpPr>
        <p:spPr>
          <a:xfrm>
            <a:off x="8647643" y="5157109"/>
            <a:ext cx="1432560" cy="955040"/>
          </a:xfrm>
          <a:prstGeom prst="wedgeRoundRectCallout">
            <a:avLst>
              <a:gd name="adj1" fmla="val -51070"/>
              <a:gd name="adj2" fmla="val -903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Speech Bubble: Rectangle with Corners Rounded 23">
            <a:extLst>
              <a:ext uri="{FF2B5EF4-FFF2-40B4-BE49-F238E27FC236}">
                <a16:creationId xmlns:a16="http://schemas.microsoft.com/office/drawing/2014/main" id="{842E84D3-1A8B-4C48-9C5F-ACAE49EF6FED}"/>
              </a:ext>
            </a:extLst>
          </p:cNvPr>
          <p:cNvSpPr/>
          <p:nvPr/>
        </p:nvSpPr>
        <p:spPr>
          <a:xfrm>
            <a:off x="8647643" y="3456219"/>
            <a:ext cx="1432560" cy="955040"/>
          </a:xfrm>
          <a:prstGeom prst="wedgeRoundRectCallout">
            <a:avLst>
              <a:gd name="adj1" fmla="val -74474"/>
              <a:gd name="adj2" fmla="val 8559"/>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5" name="Picture 3" descr="04">
            <a:extLst>
              <a:ext uri="{FF2B5EF4-FFF2-40B4-BE49-F238E27FC236}">
                <a16:creationId xmlns:a16="http://schemas.microsoft.com/office/drawing/2014/main" id="{A70BB67F-3B9A-4312-A51B-C0D875AE7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06" t="8545" r="18501" b="11597"/>
          <a:stretch>
            <a:fillRect/>
          </a:stretch>
        </p:blipFill>
        <p:spPr bwMode="auto">
          <a:xfrm>
            <a:off x="4058647" y="1711403"/>
            <a:ext cx="4305341" cy="430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F2376870-B2CB-4879-AA7A-2E2B38348FAE}"/>
              </a:ext>
            </a:extLst>
          </p:cNvPr>
          <p:cNvSpPr txBox="1"/>
          <p:nvPr/>
        </p:nvSpPr>
        <p:spPr>
          <a:xfrm>
            <a:off x="1841938" y="330577"/>
            <a:ext cx="86676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Love &amp; harmony</a:t>
            </a:r>
          </a:p>
        </p:txBody>
      </p:sp>
      <p:pic>
        <p:nvPicPr>
          <p:cNvPr id="28" name="Picture 27" descr="A screenshot of a cell phone&#10;&#10;Description generated with very high confidence">
            <a:extLst>
              <a:ext uri="{FF2B5EF4-FFF2-40B4-BE49-F238E27FC236}">
                <a16:creationId xmlns:a16="http://schemas.microsoft.com/office/drawing/2014/main" id="{6032F42C-6749-4651-B865-28ADEED528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04" t="22625" r="60673" b="69388"/>
          <a:stretch/>
        </p:blipFill>
        <p:spPr>
          <a:xfrm>
            <a:off x="2823336" y="1931516"/>
            <a:ext cx="710068" cy="612376"/>
          </a:xfrm>
          <a:prstGeom prst="rect">
            <a:avLst/>
          </a:prstGeom>
          <a:ln>
            <a:noFill/>
          </a:ln>
        </p:spPr>
      </p:pic>
      <p:pic>
        <p:nvPicPr>
          <p:cNvPr id="26" name="Picture 25" descr="A screenshot of a cell phone&#10;&#10;Description generated with very high confidence">
            <a:extLst>
              <a:ext uri="{FF2B5EF4-FFF2-40B4-BE49-F238E27FC236}">
                <a16:creationId xmlns:a16="http://schemas.microsoft.com/office/drawing/2014/main" id="{F2FE80B6-186D-4B4D-9784-0E8F01D678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04" t="14202" r="62002" b="77504"/>
          <a:stretch/>
        </p:blipFill>
        <p:spPr>
          <a:xfrm>
            <a:off x="2188636" y="1711402"/>
            <a:ext cx="634701" cy="612376"/>
          </a:xfrm>
          <a:prstGeom prst="rect">
            <a:avLst/>
          </a:prstGeom>
          <a:ln>
            <a:noFill/>
          </a:ln>
        </p:spPr>
      </p:pic>
      <p:pic>
        <p:nvPicPr>
          <p:cNvPr id="30" name="Picture 29" descr="A screenshot of a cell phone&#10;&#10;Description generated with very high confidence">
            <a:extLst>
              <a:ext uri="{FF2B5EF4-FFF2-40B4-BE49-F238E27FC236}">
                <a16:creationId xmlns:a16="http://schemas.microsoft.com/office/drawing/2014/main" id="{23B3AA0F-219A-4437-A46B-29A31983F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743" t="15014" r="17283" b="73499"/>
          <a:stretch/>
        </p:blipFill>
        <p:spPr>
          <a:xfrm>
            <a:off x="8951595" y="1711402"/>
            <a:ext cx="834138" cy="834138"/>
          </a:xfrm>
          <a:prstGeom prst="rect">
            <a:avLst/>
          </a:prstGeom>
          <a:ln>
            <a:noFill/>
          </a:ln>
        </p:spPr>
      </p:pic>
      <p:pic>
        <p:nvPicPr>
          <p:cNvPr id="31" name="Picture 30" descr="A screenshot of a cell phone&#10;&#10;Description generated with very high confidence">
            <a:extLst>
              <a:ext uri="{FF2B5EF4-FFF2-40B4-BE49-F238E27FC236}">
                <a16:creationId xmlns:a16="http://schemas.microsoft.com/office/drawing/2014/main" id="{22E1B12D-0C8F-496B-99CB-FB1340A925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74" t="38399" r="51744" b="48063"/>
          <a:stretch/>
        </p:blipFill>
        <p:spPr>
          <a:xfrm>
            <a:off x="2243305" y="5157108"/>
            <a:ext cx="1244446" cy="955040"/>
          </a:xfrm>
          <a:prstGeom prst="rect">
            <a:avLst/>
          </a:prstGeom>
          <a:ln>
            <a:noFill/>
          </a:ln>
        </p:spPr>
      </p:pic>
      <p:pic>
        <p:nvPicPr>
          <p:cNvPr id="32" name="Picture 31" descr="A screenshot of a cell phone&#10;&#10;Description generated with very high confidence">
            <a:extLst>
              <a:ext uri="{FF2B5EF4-FFF2-40B4-BE49-F238E27FC236}">
                <a16:creationId xmlns:a16="http://schemas.microsoft.com/office/drawing/2014/main" id="{7A4090BE-9EFF-4359-8E95-E0A72FC60A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974" t="38808" r="17276" b="51206"/>
          <a:stretch/>
        </p:blipFill>
        <p:spPr>
          <a:xfrm>
            <a:off x="8951595" y="3470370"/>
            <a:ext cx="857568" cy="787404"/>
          </a:xfrm>
          <a:prstGeom prst="rect">
            <a:avLst/>
          </a:prstGeom>
          <a:ln>
            <a:noFill/>
          </a:ln>
        </p:spPr>
      </p:pic>
      <p:pic>
        <p:nvPicPr>
          <p:cNvPr id="33" name="Picture 32" descr="A screenshot of a cell phone&#10;&#10;Description generated with very high confidence">
            <a:extLst>
              <a:ext uri="{FF2B5EF4-FFF2-40B4-BE49-F238E27FC236}">
                <a16:creationId xmlns:a16="http://schemas.microsoft.com/office/drawing/2014/main" id="{E8551545-461B-43F0-88CB-FB592F562C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538" t="66208" r="59539" b="20986"/>
          <a:stretch/>
        </p:blipFill>
        <p:spPr>
          <a:xfrm>
            <a:off x="2407730" y="3511296"/>
            <a:ext cx="735215" cy="899963"/>
          </a:xfrm>
          <a:prstGeom prst="rect">
            <a:avLst/>
          </a:prstGeom>
          <a:ln>
            <a:noFill/>
          </a:ln>
        </p:spPr>
      </p:pic>
      <p:pic>
        <p:nvPicPr>
          <p:cNvPr id="34" name="Picture 33" descr="A screenshot of a cell phone&#10;&#10;Description generated with very high confidence">
            <a:extLst>
              <a:ext uri="{FF2B5EF4-FFF2-40B4-BE49-F238E27FC236}">
                <a16:creationId xmlns:a16="http://schemas.microsoft.com/office/drawing/2014/main" id="{E955F928-57C0-4B84-99CD-5D36B78E1E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743" t="66434" r="16839" b="21716"/>
          <a:stretch/>
        </p:blipFill>
        <p:spPr>
          <a:xfrm>
            <a:off x="8919576" y="5205181"/>
            <a:ext cx="866157" cy="876612"/>
          </a:xfrm>
          <a:prstGeom prst="rect">
            <a:avLst/>
          </a:prstGeom>
          <a:ln>
            <a:noFill/>
          </a:ln>
        </p:spPr>
      </p:pic>
    </p:spTree>
    <p:extLst>
      <p:ext uri="{BB962C8B-B14F-4D97-AF65-F5344CB8AC3E}">
        <p14:creationId xmlns:p14="http://schemas.microsoft.com/office/powerpoint/2010/main" val="369267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6CD092-761C-49A8-A9E8-F08700972247}"/>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7AC623AD-AF6B-43D6-9A9F-33FD15A108C1}"/>
              </a:ext>
            </a:extLst>
          </p:cNvPr>
          <p:cNvPicPr>
            <a:picLocks noChangeAspect="1"/>
          </p:cNvPicPr>
          <p:nvPr/>
        </p:nvPicPr>
        <p:blipFill rotWithShape="1">
          <a:blip r:embed="rId3">
            <a:extLst>
              <a:ext uri="{28A0092B-C50C-407E-A947-70E740481C1C}">
                <a14:useLocalDpi xmlns:a14="http://schemas.microsoft.com/office/drawing/2010/main"/>
              </a:ext>
            </a:extLst>
          </a:blip>
          <a:srcRect l="4820" t="44459" r="3960" b="6192"/>
          <a:stretch/>
        </p:blipFill>
        <p:spPr>
          <a:xfrm>
            <a:off x="532365" y="2336251"/>
            <a:ext cx="10663054" cy="3946956"/>
          </a:xfrm>
          <a:prstGeom prst="rect">
            <a:avLst/>
          </a:prstGeom>
        </p:spPr>
      </p:pic>
      <p:pic>
        <p:nvPicPr>
          <p:cNvPr id="4" name="Picture 3">
            <a:extLst>
              <a:ext uri="{FF2B5EF4-FFF2-40B4-BE49-F238E27FC236}">
                <a16:creationId xmlns:a16="http://schemas.microsoft.com/office/drawing/2014/main" id="{7D064D95-777A-2747-84B1-D2E74ED2AD1F}"/>
              </a:ext>
            </a:extLst>
          </p:cNvPr>
          <p:cNvPicPr>
            <a:picLocks noChangeAspect="1"/>
          </p:cNvPicPr>
          <p:nvPr/>
        </p:nvPicPr>
        <p:blipFill rotWithShape="1">
          <a:blip r:embed="rId3">
            <a:extLst>
              <a:ext uri="{28A0092B-C50C-407E-A947-70E740481C1C}">
                <a14:useLocalDpi xmlns:a14="http://schemas.microsoft.com/office/drawing/2010/main"/>
              </a:ext>
            </a:extLst>
          </a:blip>
          <a:srcRect l="39405" t="12024" r="47659" b="55638"/>
          <a:stretch/>
        </p:blipFill>
        <p:spPr>
          <a:xfrm>
            <a:off x="10613508" y="2971330"/>
            <a:ext cx="1297172" cy="2218660"/>
          </a:xfrm>
          <a:prstGeom prst="rect">
            <a:avLst/>
          </a:prstGeom>
        </p:spPr>
      </p:pic>
      <p:pic>
        <p:nvPicPr>
          <p:cNvPr id="5" name="Picture 4">
            <a:extLst>
              <a:ext uri="{FF2B5EF4-FFF2-40B4-BE49-F238E27FC236}">
                <a16:creationId xmlns:a16="http://schemas.microsoft.com/office/drawing/2014/main" id="{4326339F-A82D-404C-966F-043B690001CD}"/>
              </a:ext>
            </a:extLst>
          </p:cNvPr>
          <p:cNvPicPr>
            <a:picLocks noChangeAspect="1"/>
          </p:cNvPicPr>
          <p:nvPr/>
        </p:nvPicPr>
        <p:blipFill rotWithShape="1">
          <a:blip r:embed="rId3">
            <a:extLst>
              <a:ext uri="{28A0092B-C50C-407E-A947-70E740481C1C}">
                <a14:useLocalDpi xmlns:a14="http://schemas.microsoft.com/office/drawing/2010/main"/>
              </a:ext>
            </a:extLst>
          </a:blip>
          <a:srcRect l="50928" t="26002" r="45149" b="67292"/>
          <a:stretch/>
        </p:blipFill>
        <p:spPr>
          <a:xfrm>
            <a:off x="11777330" y="3914082"/>
            <a:ext cx="393404" cy="460112"/>
          </a:xfrm>
          <a:prstGeom prst="rect">
            <a:avLst/>
          </a:prstGeom>
        </p:spPr>
      </p:pic>
      <p:sp>
        <p:nvSpPr>
          <p:cNvPr id="8" name="TextBox 7">
            <a:extLst>
              <a:ext uri="{FF2B5EF4-FFF2-40B4-BE49-F238E27FC236}">
                <a16:creationId xmlns:a16="http://schemas.microsoft.com/office/drawing/2014/main" id="{861887E5-785F-4B44-BCB1-7291DC60ED82}"/>
              </a:ext>
            </a:extLst>
          </p:cNvPr>
          <p:cNvSpPr txBox="1"/>
          <p:nvPr/>
        </p:nvSpPr>
        <p:spPr>
          <a:xfrm>
            <a:off x="377456" y="252048"/>
            <a:ext cx="11437088" cy="1631216"/>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From disempowered to empowered child protection solutions</a:t>
            </a:r>
          </a:p>
        </p:txBody>
      </p:sp>
      <p:sp>
        <p:nvSpPr>
          <p:cNvPr id="3" name="Rounded Rectangular Callout 2">
            <a:extLst>
              <a:ext uri="{FF2B5EF4-FFF2-40B4-BE49-F238E27FC236}">
                <a16:creationId xmlns:a16="http://schemas.microsoft.com/office/drawing/2014/main" id="{149AA43E-5FB7-FB46-B2FA-0AD8EB4C8B8B}"/>
              </a:ext>
            </a:extLst>
          </p:cNvPr>
          <p:cNvSpPr/>
          <p:nvPr/>
        </p:nvSpPr>
        <p:spPr>
          <a:xfrm>
            <a:off x="10207255" y="1137684"/>
            <a:ext cx="1843863" cy="1198567"/>
          </a:xfrm>
          <a:prstGeom prst="wedgeRoundRectCallout">
            <a:avLst>
              <a:gd name="adj1" fmla="val 30606"/>
              <a:gd name="adj2" fmla="val 9443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482C89"/>
                </a:solidFill>
                <a:latin typeface="Arial" panose="020B0604020202020204" pitchFamily="34" charset="0"/>
                <a:cs typeface="Arial" panose="020B0604020202020204" pitchFamily="34" charset="0"/>
              </a:rPr>
              <a:t>What are the drivers of the child protection challenges in our community?</a:t>
            </a:r>
          </a:p>
        </p:txBody>
      </p:sp>
    </p:spTree>
    <p:extLst>
      <p:ext uri="{BB962C8B-B14F-4D97-AF65-F5344CB8AC3E}">
        <p14:creationId xmlns:p14="http://schemas.microsoft.com/office/powerpoint/2010/main" val="2814275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84AB1E-0626-4637-8288-A85A8983EB72}"/>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140290" name="Picture 4" descr="01"/>
          <p:cNvPicPr>
            <a:picLocks noChangeAspect="1" noChangeArrowheads="1"/>
          </p:cNvPicPr>
          <p:nvPr/>
        </p:nvPicPr>
        <p:blipFill>
          <a:blip r:embed="rId4" cstate="hqprint">
            <a:extLst>
              <a:ext uri="{28A0092B-C50C-407E-A947-70E740481C1C}">
                <a14:useLocalDpi xmlns:a14="http://schemas.microsoft.com/office/drawing/2010/main"/>
              </a:ext>
            </a:extLst>
          </a:blip>
          <a:srcRect l="12190" t="13933" r="11586" b="11182"/>
          <a:stretch>
            <a:fillRect/>
          </a:stretch>
        </p:blipFill>
        <p:spPr bwMode="auto">
          <a:xfrm>
            <a:off x="2194422" y="4552178"/>
            <a:ext cx="2601057" cy="191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1" name="Picture 2" descr="02"/>
          <p:cNvPicPr>
            <a:picLocks noChangeAspect="1" noChangeArrowheads="1"/>
          </p:cNvPicPr>
          <p:nvPr/>
        </p:nvPicPr>
        <p:blipFill>
          <a:blip r:embed="rId5" cstate="hqprint">
            <a:extLst>
              <a:ext uri="{28A0092B-C50C-407E-A947-70E740481C1C}">
                <a14:useLocalDpi xmlns:a14="http://schemas.microsoft.com/office/drawing/2010/main"/>
              </a:ext>
            </a:extLst>
          </a:blip>
          <a:srcRect l="10957" t="13869" r="10515" b="6273"/>
          <a:stretch>
            <a:fillRect/>
          </a:stretch>
        </p:blipFill>
        <p:spPr bwMode="auto">
          <a:xfrm>
            <a:off x="546491" y="2508790"/>
            <a:ext cx="2691912" cy="205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2" descr="03"/>
          <p:cNvPicPr>
            <a:picLocks noChangeAspect="1" noChangeArrowheads="1"/>
          </p:cNvPicPr>
          <p:nvPr/>
        </p:nvPicPr>
        <p:blipFill>
          <a:blip r:embed="rId6" cstate="hqprint">
            <a:extLst>
              <a:ext uri="{28A0092B-C50C-407E-A947-70E740481C1C}">
                <a14:useLocalDpi xmlns:a14="http://schemas.microsoft.com/office/drawing/2010/main"/>
              </a:ext>
            </a:extLst>
          </a:blip>
          <a:srcRect l="20274" t="4996" r="22495" b="11597"/>
          <a:stretch>
            <a:fillRect/>
          </a:stretch>
        </p:blipFill>
        <p:spPr bwMode="auto">
          <a:xfrm>
            <a:off x="2452166" y="747440"/>
            <a:ext cx="1998785" cy="218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3" descr="04"/>
          <p:cNvPicPr>
            <a:picLocks noChangeAspect="1" noChangeArrowheads="1"/>
          </p:cNvPicPr>
          <p:nvPr/>
        </p:nvPicPr>
        <p:blipFill>
          <a:blip r:embed="rId7" cstate="hqprint">
            <a:extLst>
              <a:ext uri="{28A0092B-C50C-407E-A947-70E740481C1C}">
                <a14:useLocalDpi xmlns:a14="http://schemas.microsoft.com/office/drawing/2010/main"/>
              </a:ext>
            </a:extLst>
          </a:blip>
          <a:srcRect l="21606" t="8545" r="18501" b="11597"/>
          <a:stretch>
            <a:fillRect/>
          </a:stretch>
        </p:blipFill>
        <p:spPr bwMode="auto">
          <a:xfrm>
            <a:off x="4943166" y="537834"/>
            <a:ext cx="2053004" cy="205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2" descr="05"/>
          <p:cNvPicPr>
            <a:picLocks noChangeAspect="1" noChangeArrowheads="1"/>
          </p:cNvPicPr>
          <p:nvPr/>
        </p:nvPicPr>
        <p:blipFill>
          <a:blip r:embed="rId8" cstate="hqprint">
            <a:extLst>
              <a:ext uri="{28A0092B-C50C-407E-A947-70E740481C1C}">
                <a14:useLocalDpi xmlns:a14="http://schemas.microsoft.com/office/drawing/2010/main"/>
              </a:ext>
            </a:extLst>
          </a:blip>
          <a:srcRect l="15971" t="8858" r="21474" b="2377"/>
          <a:stretch>
            <a:fillRect/>
          </a:stretch>
        </p:blipFill>
        <p:spPr bwMode="auto">
          <a:xfrm>
            <a:off x="7160476" y="667118"/>
            <a:ext cx="2143858" cy="22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5" name="Picture 2" descr="06"/>
          <p:cNvPicPr>
            <a:picLocks noChangeAspect="1" noChangeArrowheads="1"/>
          </p:cNvPicPr>
          <p:nvPr/>
        </p:nvPicPr>
        <p:blipFill>
          <a:blip r:embed="rId9" cstate="hqprint">
            <a:extLst>
              <a:ext uri="{28A0092B-C50C-407E-A947-70E740481C1C}">
                <a14:useLocalDpi xmlns:a14="http://schemas.microsoft.com/office/drawing/2010/main"/>
              </a:ext>
            </a:extLst>
          </a:blip>
          <a:srcRect l="10725" t="10324" r="17403" b="9787"/>
          <a:stretch>
            <a:fillRect/>
          </a:stretch>
        </p:blipFill>
        <p:spPr bwMode="auto">
          <a:xfrm>
            <a:off x="8637931" y="2330071"/>
            <a:ext cx="2463312" cy="205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6" name="Picture 2" descr="07"/>
          <p:cNvPicPr>
            <a:picLocks noChangeAspect="1" noChangeArrowheads="1"/>
          </p:cNvPicPr>
          <p:nvPr/>
        </p:nvPicPr>
        <p:blipFill>
          <a:blip r:embed="rId10" cstate="hqprint">
            <a:extLst>
              <a:ext uri="{28A0092B-C50C-407E-A947-70E740481C1C}">
                <a14:useLocalDpi xmlns:a14="http://schemas.microsoft.com/office/drawing/2010/main"/>
              </a:ext>
            </a:extLst>
          </a:blip>
          <a:srcRect l="19717" t="6584" r="20389" b="4651"/>
          <a:stretch>
            <a:fillRect/>
          </a:stretch>
        </p:blipFill>
        <p:spPr bwMode="auto">
          <a:xfrm>
            <a:off x="7961137" y="4478699"/>
            <a:ext cx="2051538" cy="228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97FB960-F9D4-CB42-9D06-ED743B452906}"/>
              </a:ext>
            </a:extLst>
          </p:cNvPr>
          <p:cNvSpPr txBox="1"/>
          <p:nvPr/>
        </p:nvSpPr>
        <p:spPr>
          <a:xfrm>
            <a:off x="2719469" y="2947256"/>
            <a:ext cx="6362649" cy="1938992"/>
          </a:xfrm>
          <a:prstGeom prst="rect">
            <a:avLst/>
          </a:prstGeom>
          <a:noFill/>
        </p:spPr>
        <p:txBody>
          <a:bodyPr wrap="square" rtlCol="0">
            <a:spAutoFit/>
          </a:bodyPr>
          <a:lstStyle/>
          <a:p>
            <a:pPr algn="ctr"/>
            <a:r>
              <a:rPr lang="en-US" sz="6000" b="1" dirty="0">
                <a:solidFill>
                  <a:schemeClr val="bg1"/>
                </a:solidFill>
              </a:rPr>
              <a:t>Empowerment</a:t>
            </a:r>
          </a:p>
          <a:p>
            <a:pPr algn="ctr"/>
            <a:r>
              <a:rPr lang="en-US" sz="6000" b="1" dirty="0">
                <a:solidFill>
                  <a:schemeClr val="bg1"/>
                </a:solidFill>
              </a:rPr>
              <a:t>Drivers</a:t>
            </a:r>
          </a:p>
        </p:txBody>
      </p:sp>
      <p:sp>
        <p:nvSpPr>
          <p:cNvPr id="12" name="TextBox 11">
            <a:extLst>
              <a:ext uri="{FF2B5EF4-FFF2-40B4-BE49-F238E27FC236}">
                <a16:creationId xmlns:a16="http://schemas.microsoft.com/office/drawing/2014/main" id="{BB32CF13-B26F-3E49-8815-7CB2501646B7}"/>
              </a:ext>
            </a:extLst>
          </p:cNvPr>
          <p:cNvSpPr txBox="1"/>
          <p:nvPr/>
        </p:nvSpPr>
        <p:spPr>
          <a:xfrm>
            <a:off x="4669219" y="5759549"/>
            <a:ext cx="1426781" cy="707886"/>
          </a:xfrm>
          <a:prstGeom prst="rect">
            <a:avLst/>
          </a:prstGeom>
          <a:noFill/>
        </p:spPr>
        <p:txBody>
          <a:bodyPr wrap="square" rtlCol="0">
            <a:spAutoFit/>
          </a:bodyPr>
          <a:lstStyle/>
          <a:p>
            <a:pPr algn="ctr"/>
            <a:r>
              <a:rPr lang="en-US" sz="2000" b="1" dirty="0">
                <a:solidFill>
                  <a:schemeClr val="bg1"/>
                </a:solidFill>
              </a:rPr>
              <a:t>VALUES &amp; BELIEFS</a:t>
            </a:r>
          </a:p>
        </p:txBody>
      </p:sp>
      <p:sp>
        <p:nvSpPr>
          <p:cNvPr id="13" name="TextBox 12">
            <a:extLst>
              <a:ext uri="{FF2B5EF4-FFF2-40B4-BE49-F238E27FC236}">
                <a16:creationId xmlns:a16="http://schemas.microsoft.com/office/drawing/2014/main" id="{9A649C07-E846-2D42-9D59-62A3FA71EFBC}"/>
              </a:ext>
            </a:extLst>
          </p:cNvPr>
          <p:cNvSpPr txBox="1"/>
          <p:nvPr/>
        </p:nvSpPr>
        <p:spPr>
          <a:xfrm>
            <a:off x="297967" y="4478918"/>
            <a:ext cx="2051538" cy="707886"/>
          </a:xfrm>
          <a:prstGeom prst="rect">
            <a:avLst/>
          </a:prstGeom>
          <a:noFill/>
        </p:spPr>
        <p:txBody>
          <a:bodyPr wrap="square" rtlCol="0">
            <a:spAutoFit/>
          </a:bodyPr>
          <a:lstStyle/>
          <a:p>
            <a:pPr algn="ctr"/>
            <a:r>
              <a:rPr lang="en-US" sz="2000" b="1" dirty="0">
                <a:solidFill>
                  <a:schemeClr val="bg1"/>
                </a:solidFill>
              </a:rPr>
              <a:t>PARTNERSHIP &amp; COLLABORATION</a:t>
            </a:r>
          </a:p>
        </p:txBody>
      </p:sp>
      <p:sp>
        <p:nvSpPr>
          <p:cNvPr id="14" name="TextBox 13">
            <a:extLst>
              <a:ext uri="{FF2B5EF4-FFF2-40B4-BE49-F238E27FC236}">
                <a16:creationId xmlns:a16="http://schemas.microsoft.com/office/drawing/2014/main" id="{EC97EF6F-7A6E-C442-86E8-95F76E118946}"/>
              </a:ext>
            </a:extLst>
          </p:cNvPr>
          <p:cNvSpPr txBox="1"/>
          <p:nvPr/>
        </p:nvSpPr>
        <p:spPr>
          <a:xfrm>
            <a:off x="534580" y="1485208"/>
            <a:ext cx="2051538" cy="707886"/>
          </a:xfrm>
          <a:prstGeom prst="rect">
            <a:avLst/>
          </a:prstGeom>
          <a:noFill/>
        </p:spPr>
        <p:txBody>
          <a:bodyPr wrap="square" rtlCol="0">
            <a:spAutoFit/>
          </a:bodyPr>
          <a:lstStyle/>
          <a:p>
            <a:pPr algn="ctr"/>
            <a:r>
              <a:rPr lang="en-US" sz="2000" b="1" dirty="0">
                <a:solidFill>
                  <a:schemeClr val="bg1"/>
                </a:solidFill>
              </a:rPr>
              <a:t>SELF ESTEEM &amp; SELF WORTH</a:t>
            </a:r>
          </a:p>
        </p:txBody>
      </p:sp>
      <p:sp>
        <p:nvSpPr>
          <p:cNvPr id="15" name="TextBox 14">
            <a:extLst>
              <a:ext uri="{FF2B5EF4-FFF2-40B4-BE49-F238E27FC236}">
                <a16:creationId xmlns:a16="http://schemas.microsoft.com/office/drawing/2014/main" id="{7E48260E-8A51-CF43-989F-93CCE826E411}"/>
              </a:ext>
            </a:extLst>
          </p:cNvPr>
          <p:cNvSpPr txBox="1"/>
          <p:nvPr/>
        </p:nvSpPr>
        <p:spPr>
          <a:xfrm>
            <a:off x="4823920" y="337779"/>
            <a:ext cx="2336556" cy="400110"/>
          </a:xfrm>
          <a:prstGeom prst="rect">
            <a:avLst/>
          </a:prstGeom>
          <a:noFill/>
        </p:spPr>
        <p:txBody>
          <a:bodyPr wrap="square" rtlCol="0">
            <a:spAutoFit/>
          </a:bodyPr>
          <a:lstStyle/>
          <a:p>
            <a:pPr algn="ctr"/>
            <a:r>
              <a:rPr lang="en-US" sz="2000" b="1" dirty="0">
                <a:solidFill>
                  <a:schemeClr val="bg1"/>
                </a:solidFill>
              </a:rPr>
              <a:t>LOVE &amp; HARMONY</a:t>
            </a:r>
          </a:p>
        </p:txBody>
      </p:sp>
      <p:sp>
        <p:nvSpPr>
          <p:cNvPr id="16" name="TextBox 15">
            <a:extLst>
              <a:ext uri="{FF2B5EF4-FFF2-40B4-BE49-F238E27FC236}">
                <a16:creationId xmlns:a16="http://schemas.microsoft.com/office/drawing/2014/main" id="{5868D23A-9E21-D74F-AF48-D96A0CECD637}"/>
              </a:ext>
            </a:extLst>
          </p:cNvPr>
          <p:cNvSpPr txBox="1"/>
          <p:nvPr/>
        </p:nvSpPr>
        <p:spPr>
          <a:xfrm>
            <a:off x="8792298" y="1311244"/>
            <a:ext cx="2051538" cy="707886"/>
          </a:xfrm>
          <a:prstGeom prst="rect">
            <a:avLst/>
          </a:prstGeom>
          <a:noFill/>
        </p:spPr>
        <p:txBody>
          <a:bodyPr wrap="square" rtlCol="0">
            <a:spAutoFit/>
          </a:bodyPr>
          <a:lstStyle/>
          <a:p>
            <a:pPr algn="ctr"/>
            <a:r>
              <a:rPr lang="en-US" sz="2000" b="1" dirty="0">
                <a:solidFill>
                  <a:schemeClr val="bg1"/>
                </a:solidFill>
              </a:rPr>
              <a:t>VISION &amp; PURPOSE</a:t>
            </a:r>
          </a:p>
        </p:txBody>
      </p:sp>
      <p:sp>
        <p:nvSpPr>
          <p:cNvPr id="17" name="TextBox 16">
            <a:extLst>
              <a:ext uri="{FF2B5EF4-FFF2-40B4-BE49-F238E27FC236}">
                <a16:creationId xmlns:a16="http://schemas.microsoft.com/office/drawing/2014/main" id="{085ED11D-8551-A241-8DDF-5A00649FD14E}"/>
              </a:ext>
            </a:extLst>
          </p:cNvPr>
          <p:cNvSpPr txBox="1"/>
          <p:nvPr/>
        </p:nvSpPr>
        <p:spPr>
          <a:xfrm>
            <a:off x="9997578" y="4381439"/>
            <a:ext cx="2051538" cy="707886"/>
          </a:xfrm>
          <a:prstGeom prst="rect">
            <a:avLst/>
          </a:prstGeom>
          <a:noFill/>
        </p:spPr>
        <p:txBody>
          <a:bodyPr wrap="square" rtlCol="0">
            <a:spAutoFit/>
          </a:bodyPr>
          <a:lstStyle/>
          <a:p>
            <a:pPr algn="ctr"/>
            <a:r>
              <a:rPr lang="en-US" sz="2000" b="1" dirty="0">
                <a:solidFill>
                  <a:schemeClr val="bg1"/>
                </a:solidFill>
              </a:rPr>
              <a:t>KNOWLEDGE &amp; INSIGHT</a:t>
            </a:r>
          </a:p>
        </p:txBody>
      </p:sp>
      <p:sp>
        <p:nvSpPr>
          <p:cNvPr id="19" name="TextBox 18">
            <a:extLst>
              <a:ext uri="{FF2B5EF4-FFF2-40B4-BE49-F238E27FC236}">
                <a16:creationId xmlns:a16="http://schemas.microsoft.com/office/drawing/2014/main" id="{56DDBAB9-E205-C242-A18C-20D2DB894AFD}"/>
              </a:ext>
            </a:extLst>
          </p:cNvPr>
          <p:cNvSpPr txBox="1"/>
          <p:nvPr/>
        </p:nvSpPr>
        <p:spPr>
          <a:xfrm>
            <a:off x="6360056" y="5747322"/>
            <a:ext cx="2051538" cy="707886"/>
          </a:xfrm>
          <a:prstGeom prst="rect">
            <a:avLst/>
          </a:prstGeom>
          <a:noFill/>
        </p:spPr>
        <p:txBody>
          <a:bodyPr wrap="square" rtlCol="0">
            <a:spAutoFit/>
          </a:bodyPr>
          <a:lstStyle/>
          <a:p>
            <a:pPr algn="ctr"/>
            <a:r>
              <a:rPr lang="en-US" sz="2000" b="1" dirty="0">
                <a:solidFill>
                  <a:schemeClr val="bg1"/>
                </a:solidFill>
              </a:rPr>
              <a:t>PRESENCE </a:t>
            </a:r>
          </a:p>
          <a:p>
            <a:pPr algn="ctr"/>
            <a:r>
              <a:rPr lang="en-US" sz="2000" b="1" dirty="0">
                <a:solidFill>
                  <a:schemeClr val="bg1"/>
                </a:solidFill>
              </a:rPr>
              <a:t>&amp; ACTION</a:t>
            </a:r>
          </a:p>
        </p:txBody>
      </p:sp>
    </p:spTree>
    <p:custDataLst>
      <p:tags r:id="rId1"/>
    </p:custDataLst>
    <p:extLst>
      <p:ext uri="{BB962C8B-B14F-4D97-AF65-F5344CB8AC3E}">
        <p14:creationId xmlns:p14="http://schemas.microsoft.com/office/powerpoint/2010/main" val="198140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0290"/>
                                        </p:tgtEl>
                                        <p:attrNameLst>
                                          <p:attrName>style.visibility</p:attrName>
                                        </p:attrNameLst>
                                      </p:cBhvr>
                                      <p:to>
                                        <p:strVal val="visible"/>
                                      </p:to>
                                    </p:set>
                                    <p:anim calcmode="lin" valueType="num">
                                      <p:cBhvr>
                                        <p:cTn id="12" dur="500" fill="hold"/>
                                        <p:tgtEl>
                                          <p:spTgt spid="140290"/>
                                        </p:tgtEl>
                                        <p:attrNameLst>
                                          <p:attrName>ppt_w</p:attrName>
                                        </p:attrNameLst>
                                      </p:cBhvr>
                                      <p:tavLst>
                                        <p:tav tm="0">
                                          <p:val>
                                            <p:fltVal val="0"/>
                                          </p:val>
                                        </p:tav>
                                        <p:tav tm="100000">
                                          <p:val>
                                            <p:strVal val="#ppt_w"/>
                                          </p:val>
                                        </p:tav>
                                      </p:tavLst>
                                    </p:anim>
                                    <p:anim calcmode="lin" valueType="num">
                                      <p:cBhvr>
                                        <p:cTn id="13" dur="500" fill="hold"/>
                                        <p:tgtEl>
                                          <p:spTgt spid="140290"/>
                                        </p:tgtEl>
                                        <p:attrNameLst>
                                          <p:attrName>ppt_h</p:attrName>
                                        </p:attrNameLst>
                                      </p:cBhvr>
                                      <p:tavLst>
                                        <p:tav tm="0">
                                          <p:val>
                                            <p:fltVal val="0"/>
                                          </p:val>
                                        </p:tav>
                                        <p:tav tm="100000">
                                          <p:val>
                                            <p:strVal val="#ppt_h"/>
                                          </p:val>
                                        </p:tav>
                                      </p:tavLst>
                                    </p:anim>
                                    <p:animEffect transition="in" filter="fade">
                                      <p:cBhvr>
                                        <p:cTn id="14" dur="500"/>
                                        <p:tgtEl>
                                          <p:spTgt spid="14029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0291"/>
                                        </p:tgtEl>
                                        <p:attrNameLst>
                                          <p:attrName>style.visibility</p:attrName>
                                        </p:attrNameLst>
                                      </p:cBhvr>
                                      <p:to>
                                        <p:strVal val="visible"/>
                                      </p:to>
                                    </p:set>
                                    <p:anim calcmode="lin" valueType="num">
                                      <p:cBhvr>
                                        <p:cTn id="19" dur="500" fill="hold"/>
                                        <p:tgtEl>
                                          <p:spTgt spid="140291"/>
                                        </p:tgtEl>
                                        <p:attrNameLst>
                                          <p:attrName>ppt_w</p:attrName>
                                        </p:attrNameLst>
                                      </p:cBhvr>
                                      <p:tavLst>
                                        <p:tav tm="0">
                                          <p:val>
                                            <p:fltVal val="0"/>
                                          </p:val>
                                        </p:tav>
                                        <p:tav tm="100000">
                                          <p:val>
                                            <p:strVal val="#ppt_w"/>
                                          </p:val>
                                        </p:tav>
                                      </p:tavLst>
                                    </p:anim>
                                    <p:anim calcmode="lin" valueType="num">
                                      <p:cBhvr>
                                        <p:cTn id="20" dur="500" fill="hold"/>
                                        <p:tgtEl>
                                          <p:spTgt spid="140291"/>
                                        </p:tgtEl>
                                        <p:attrNameLst>
                                          <p:attrName>ppt_h</p:attrName>
                                        </p:attrNameLst>
                                      </p:cBhvr>
                                      <p:tavLst>
                                        <p:tav tm="0">
                                          <p:val>
                                            <p:fltVal val="0"/>
                                          </p:val>
                                        </p:tav>
                                        <p:tav tm="100000">
                                          <p:val>
                                            <p:strVal val="#ppt_h"/>
                                          </p:val>
                                        </p:tav>
                                      </p:tavLst>
                                    </p:anim>
                                    <p:animEffect transition="in" filter="fade">
                                      <p:cBhvr>
                                        <p:cTn id="21" dur="500"/>
                                        <p:tgtEl>
                                          <p:spTgt spid="14029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140292"/>
                                        </p:tgtEl>
                                        <p:attrNameLst>
                                          <p:attrName>style.visibility</p:attrName>
                                        </p:attrNameLst>
                                      </p:cBhvr>
                                      <p:to>
                                        <p:strVal val="visible"/>
                                      </p:to>
                                    </p:set>
                                    <p:anim calcmode="lin" valueType="num">
                                      <p:cBhvr>
                                        <p:cTn id="36" dur="500" fill="hold"/>
                                        <p:tgtEl>
                                          <p:spTgt spid="140292"/>
                                        </p:tgtEl>
                                        <p:attrNameLst>
                                          <p:attrName>ppt_w</p:attrName>
                                        </p:attrNameLst>
                                      </p:cBhvr>
                                      <p:tavLst>
                                        <p:tav tm="0">
                                          <p:val>
                                            <p:fltVal val="0"/>
                                          </p:val>
                                        </p:tav>
                                        <p:tav tm="100000">
                                          <p:val>
                                            <p:strVal val="#ppt_w"/>
                                          </p:val>
                                        </p:tav>
                                      </p:tavLst>
                                    </p:anim>
                                    <p:anim calcmode="lin" valueType="num">
                                      <p:cBhvr>
                                        <p:cTn id="37" dur="500" fill="hold"/>
                                        <p:tgtEl>
                                          <p:spTgt spid="140292"/>
                                        </p:tgtEl>
                                        <p:attrNameLst>
                                          <p:attrName>ppt_h</p:attrName>
                                        </p:attrNameLst>
                                      </p:cBhvr>
                                      <p:tavLst>
                                        <p:tav tm="0">
                                          <p:val>
                                            <p:fltVal val="0"/>
                                          </p:val>
                                        </p:tav>
                                        <p:tav tm="100000">
                                          <p:val>
                                            <p:strVal val="#ppt_h"/>
                                          </p:val>
                                        </p:tav>
                                      </p:tavLst>
                                    </p:anim>
                                    <p:animEffect transition="in" filter="fade">
                                      <p:cBhvr>
                                        <p:cTn id="38" dur="500"/>
                                        <p:tgtEl>
                                          <p:spTgt spid="14029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40293"/>
                                        </p:tgtEl>
                                        <p:attrNameLst>
                                          <p:attrName>style.visibility</p:attrName>
                                        </p:attrNameLst>
                                      </p:cBhvr>
                                      <p:to>
                                        <p:strVal val="visible"/>
                                      </p:to>
                                    </p:set>
                                    <p:anim calcmode="lin" valueType="num">
                                      <p:cBhvr>
                                        <p:cTn id="43" dur="500" fill="hold"/>
                                        <p:tgtEl>
                                          <p:spTgt spid="140293"/>
                                        </p:tgtEl>
                                        <p:attrNameLst>
                                          <p:attrName>ppt_w</p:attrName>
                                        </p:attrNameLst>
                                      </p:cBhvr>
                                      <p:tavLst>
                                        <p:tav tm="0">
                                          <p:val>
                                            <p:fltVal val="0"/>
                                          </p:val>
                                        </p:tav>
                                        <p:tav tm="100000">
                                          <p:val>
                                            <p:strVal val="#ppt_w"/>
                                          </p:val>
                                        </p:tav>
                                      </p:tavLst>
                                    </p:anim>
                                    <p:anim calcmode="lin" valueType="num">
                                      <p:cBhvr>
                                        <p:cTn id="44" dur="500" fill="hold"/>
                                        <p:tgtEl>
                                          <p:spTgt spid="140293"/>
                                        </p:tgtEl>
                                        <p:attrNameLst>
                                          <p:attrName>ppt_h</p:attrName>
                                        </p:attrNameLst>
                                      </p:cBhvr>
                                      <p:tavLst>
                                        <p:tav tm="0">
                                          <p:val>
                                            <p:fltVal val="0"/>
                                          </p:val>
                                        </p:tav>
                                        <p:tav tm="100000">
                                          <p:val>
                                            <p:strVal val="#ppt_h"/>
                                          </p:val>
                                        </p:tav>
                                      </p:tavLst>
                                    </p:anim>
                                    <p:animEffect transition="in" filter="fade">
                                      <p:cBhvr>
                                        <p:cTn id="45" dur="500"/>
                                        <p:tgtEl>
                                          <p:spTgt spid="14029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40294"/>
                                        </p:tgtEl>
                                        <p:attrNameLst>
                                          <p:attrName>style.visibility</p:attrName>
                                        </p:attrNameLst>
                                      </p:cBhvr>
                                      <p:to>
                                        <p:strVal val="visible"/>
                                      </p:to>
                                    </p:set>
                                    <p:anim calcmode="lin" valueType="num">
                                      <p:cBhvr>
                                        <p:cTn id="55" dur="500" fill="hold"/>
                                        <p:tgtEl>
                                          <p:spTgt spid="140294"/>
                                        </p:tgtEl>
                                        <p:attrNameLst>
                                          <p:attrName>ppt_w</p:attrName>
                                        </p:attrNameLst>
                                      </p:cBhvr>
                                      <p:tavLst>
                                        <p:tav tm="0">
                                          <p:val>
                                            <p:fltVal val="0"/>
                                          </p:val>
                                        </p:tav>
                                        <p:tav tm="100000">
                                          <p:val>
                                            <p:strVal val="#ppt_w"/>
                                          </p:val>
                                        </p:tav>
                                      </p:tavLst>
                                    </p:anim>
                                    <p:anim calcmode="lin" valueType="num">
                                      <p:cBhvr>
                                        <p:cTn id="56" dur="500" fill="hold"/>
                                        <p:tgtEl>
                                          <p:spTgt spid="140294"/>
                                        </p:tgtEl>
                                        <p:attrNameLst>
                                          <p:attrName>ppt_h</p:attrName>
                                        </p:attrNameLst>
                                      </p:cBhvr>
                                      <p:tavLst>
                                        <p:tav tm="0">
                                          <p:val>
                                            <p:fltVal val="0"/>
                                          </p:val>
                                        </p:tav>
                                        <p:tav tm="100000">
                                          <p:val>
                                            <p:strVal val="#ppt_h"/>
                                          </p:val>
                                        </p:tav>
                                      </p:tavLst>
                                    </p:anim>
                                    <p:animEffect transition="in" filter="fade">
                                      <p:cBhvr>
                                        <p:cTn id="57" dur="500"/>
                                        <p:tgtEl>
                                          <p:spTgt spid="14029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40295"/>
                                        </p:tgtEl>
                                        <p:attrNameLst>
                                          <p:attrName>style.visibility</p:attrName>
                                        </p:attrNameLst>
                                      </p:cBhvr>
                                      <p:to>
                                        <p:strVal val="visible"/>
                                      </p:to>
                                    </p:set>
                                    <p:anim calcmode="lin" valueType="num">
                                      <p:cBhvr>
                                        <p:cTn id="67" dur="500" fill="hold"/>
                                        <p:tgtEl>
                                          <p:spTgt spid="140295"/>
                                        </p:tgtEl>
                                        <p:attrNameLst>
                                          <p:attrName>ppt_w</p:attrName>
                                        </p:attrNameLst>
                                      </p:cBhvr>
                                      <p:tavLst>
                                        <p:tav tm="0">
                                          <p:val>
                                            <p:fltVal val="0"/>
                                          </p:val>
                                        </p:tav>
                                        <p:tav tm="100000">
                                          <p:val>
                                            <p:strVal val="#ppt_w"/>
                                          </p:val>
                                        </p:tav>
                                      </p:tavLst>
                                    </p:anim>
                                    <p:anim calcmode="lin" valueType="num">
                                      <p:cBhvr>
                                        <p:cTn id="68" dur="500" fill="hold"/>
                                        <p:tgtEl>
                                          <p:spTgt spid="140295"/>
                                        </p:tgtEl>
                                        <p:attrNameLst>
                                          <p:attrName>ppt_h</p:attrName>
                                        </p:attrNameLst>
                                      </p:cBhvr>
                                      <p:tavLst>
                                        <p:tav tm="0">
                                          <p:val>
                                            <p:fltVal val="0"/>
                                          </p:val>
                                        </p:tav>
                                        <p:tav tm="100000">
                                          <p:val>
                                            <p:strVal val="#ppt_h"/>
                                          </p:val>
                                        </p:tav>
                                      </p:tavLst>
                                    </p:anim>
                                    <p:animEffect transition="in" filter="fade">
                                      <p:cBhvr>
                                        <p:cTn id="69" dur="500"/>
                                        <p:tgtEl>
                                          <p:spTgt spid="14029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par>
                                <p:cTn id="82" presetID="53" presetClass="entr" presetSubtype="16" fill="hold" nodeType="withEffect">
                                  <p:stCondLst>
                                    <p:cond delay="0"/>
                                  </p:stCondLst>
                                  <p:childTnLst>
                                    <p:set>
                                      <p:cBhvr>
                                        <p:cTn id="83" dur="1" fill="hold">
                                          <p:stCondLst>
                                            <p:cond delay="0"/>
                                          </p:stCondLst>
                                        </p:cTn>
                                        <p:tgtEl>
                                          <p:spTgt spid="140296"/>
                                        </p:tgtEl>
                                        <p:attrNameLst>
                                          <p:attrName>style.visibility</p:attrName>
                                        </p:attrNameLst>
                                      </p:cBhvr>
                                      <p:to>
                                        <p:strVal val="visible"/>
                                      </p:to>
                                    </p:set>
                                    <p:anim calcmode="lin" valueType="num">
                                      <p:cBhvr>
                                        <p:cTn id="84" dur="500" fill="hold"/>
                                        <p:tgtEl>
                                          <p:spTgt spid="140296"/>
                                        </p:tgtEl>
                                        <p:attrNameLst>
                                          <p:attrName>ppt_w</p:attrName>
                                        </p:attrNameLst>
                                      </p:cBhvr>
                                      <p:tavLst>
                                        <p:tav tm="0">
                                          <p:val>
                                            <p:fltVal val="0"/>
                                          </p:val>
                                        </p:tav>
                                        <p:tav tm="100000">
                                          <p:val>
                                            <p:strVal val="#ppt_w"/>
                                          </p:val>
                                        </p:tav>
                                      </p:tavLst>
                                    </p:anim>
                                    <p:anim calcmode="lin" valueType="num">
                                      <p:cBhvr>
                                        <p:cTn id="85" dur="500" fill="hold"/>
                                        <p:tgtEl>
                                          <p:spTgt spid="140296"/>
                                        </p:tgtEl>
                                        <p:attrNameLst>
                                          <p:attrName>ppt_h</p:attrName>
                                        </p:attrNameLst>
                                      </p:cBhvr>
                                      <p:tavLst>
                                        <p:tav tm="0">
                                          <p:val>
                                            <p:fltVal val="0"/>
                                          </p:val>
                                        </p:tav>
                                        <p:tav tm="100000">
                                          <p:val>
                                            <p:strVal val="#ppt_h"/>
                                          </p:val>
                                        </p:tav>
                                      </p:tavLst>
                                    </p:anim>
                                    <p:animEffect transition="in" filter="fade">
                                      <p:cBhvr>
                                        <p:cTn id="86" dur="500"/>
                                        <p:tgtEl>
                                          <p:spTgt spid="140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6CD092-761C-49A8-A9E8-F08700972247}"/>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7AC623AD-AF6B-43D6-9A9F-33FD15A108C1}"/>
              </a:ext>
            </a:extLst>
          </p:cNvPr>
          <p:cNvPicPr>
            <a:picLocks noChangeAspect="1"/>
          </p:cNvPicPr>
          <p:nvPr/>
        </p:nvPicPr>
        <p:blipFill rotWithShape="1">
          <a:blip r:embed="rId3">
            <a:extLst>
              <a:ext uri="{28A0092B-C50C-407E-A947-70E740481C1C}">
                <a14:useLocalDpi xmlns:a14="http://schemas.microsoft.com/office/drawing/2010/main"/>
              </a:ext>
            </a:extLst>
          </a:blip>
          <a:srcRect l="4820" t="44459" r="3960" b="6192"/>
          <a:stretch/>
        </p:blipFill>
        <p:spPr>
          <a:xfrm>
            <a:off x="287816" y="2135312"/>
            <a:ext cx="11785038" cy="4362261"/>
          </a:xfrm>
          <a:prstGeom prst="rect">
            <a:avLst/>
          </a:prstGeom>
        </p:spPr>
      </p:pic>
      <p:sp>
        <p:nvSpPr>
          <p:cNvPr id="8" name="TextBox 7">
            <a:extLst>
              <a:ext uri="{FF2B5EF4-FFF2-40B4-BE49-F238E27FC236}">
                <a16:creationId xmlns:a16="http://schemas.microsoft.com/office/drawing/2014/main" id="{861887E5-785F-4B44-BCB1-7291DC60ED82}"/>
              </a:ext>
            </a:extLst>
          </p:cNvPr>
          <p:cNvSpPr txBox="1"/>
          <p:nvPr/>
        </p:nvSpPr>
        <p:spPr>
          <a:xfrm>
            <a:off x="377456" y="252048"/>
            <a:ext cx="11437088" cy="1631216"/>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The opposite of each empowerment driver is a disempowerment driver</a:t>
            </a:r>
          </a:p>
        </p:txBody>
      </p:sp>
      <p:pic>
        <p:nvPicPr>
          <p:cNvPr id="9" name="Picture 8">
            <a:extLst>
              <a:ext uri="{FF2B5EF4-FFF2-40B4-BE49-F238E27FC236}">
                <a16:creationId xmlns:a16="http://schemas.microsoft.com/office/drawing/2014/main" id="{185D5981-93F6-4847-AB06-0DB3E6C33B33}"/>
              </a:ext>
            </a:extLst>
          </p:cNvPr>
          <p:cNvPicPr>
            <a:picLocks noChangeAspect="1"/>
          </p:cNvPicPr>
          <p:nvPr/>
        </p:nvPicPr>
        <p:blipFill rotWithShape="1">
          <a:blip r:embed="rId3">
            <a:extLst>
              <a:ext uri="{28A0092B-C50C-407E-A947-70E740481C1C}">
                <a14:useLocalDpi xmlns:a14="http://schemas.microsoft.com/office/drawing/2010/main"/>
              </a:ext>
            </a:extLst>
          </a:blip>
          <a:srcRect l="4820" t="61400" r="3960" b="25008"/>
          <a:stretch/>
        </p:blipFill>
        <p:spPr>
          <a:xfrm rot="10800000">
            <a:off x="0" y="3715702"/>
            <a:ext cx="11785038" cy="1201479"/>
          </a:xfrm>
          <a:prstGeom prst="rect">
            <a:avLst/>
          </a:prstGeom>
        </p:spPr>
      </p:pic>
    </p:spTree>
    <p:extLst>
      <p:ext uri="{BB962C8B-B14F-4D97-AF65-F5344CB8AC3E}">
        <p14:creationId xmlns:p14="http://schemas.microsoft.com/office/powerpoint/2010/main" val="414771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74" name="Picture 7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0794" y="3441403"/>
            <a:ext cx="882076" cy="873299"/>
          </a:xfrm>
          <a:prstGeom prst="rect">
            <a:avLst/>
          </a:prstGeom>
        </p:spPr>
      </p:pic>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41697" y="4458743"/>
            <a:ext cx="914759" cy="899369"/>
          </a:xfrm>
          <a:prstGeom prst="rect">
            <a:avLst/>
          </a:prstGeom>
        </p:spPr>
      </p:pic>
      <p:pic>
        <p:nvPicPr>
          <p:cNvPr id="77" name="Picture 7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41697" y="5554006"/>
            <a:ext cx="1044347" cy="882988"/>
          </a:xfrm>
          <a:prstGeom prst="rect">
            <a:avLst/>
          </a:prstGeom>
        </p:spPr>
      </p:pic>
      <p:pic>
        <p:nvPicPr>
          <p:cNvPr id="78" name="Picture 7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47285" y="5517327"/>
            <a:ext cx="637924" cy="877710"/>
          </a:xfrm>
          <a:prstGeom prst="rect">
            <a:avLst/>
          </a:prstGeom>
        </p:spPr>
      </p:pic>
      <p:pic>
        <p:nvPicPr>
          <p:cNvPr id="79" name="Picture 78"/>
          <p:cNvPicPr>
            <a:picLocks noChangeAspect="1"/>
          </p:cNvPicPr>
          <p:nvPr/>
        </p:nvPicPr>
        <p:blipFill rotWithShape="1">
          <a:blip r:embed="rId7" cstate="print">
            <a:extLst>
              <a:ext uri="{28A0092B-C50C-407E-A947-70E740481C1C}">
                <a14:useLocalDpi xmlns:a14="http://schemas.microsoft.com/office/drawing/2010/main" val="0"/>
              </a:ext>
            </a:extLst>
          </a:blip>
          <a:srcRect l="-1"/>
          <a:stretch/>
        </p:blipFill>
        <p:spPr>
          <a:xfrm>
            <a:off x="2424189" y="3516252"/>
            <a:ext cx="1261272" cy="833869"/>
          </a:xfrm>
          <a:prstGeom prst="rect">
            <a:avLst/>
          </a:prstGeom>
        </p:spPr>
      </p:pic>
      <p:pic>
        <p:nvPicPr>
          <p:cNvPr id="80" name="Picture 79"/>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564593" y="4452764"/>
            <a:ext cx="813281" cy="891564"/>
          </a:xfrm>
          <a:prstGeom prst="rect">
            <a:avLst/>
          </a:prstGeom>
        </p:spPr>
      </p:pic>
      <p:pic>
        <p:nvPicPr>
          <p:cNvPr id="83" name="Picture 82"/>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16468" y="3434375"/>
            <a:ext cx="1217661" cy="889656"/>
          </a:xfrm>
          <a:prstGeom prst="rect">
            <a:avLst/>
          </a:prstGeom>
        </p:spPr>
      </p:pic>
      <p:pic>
        <p:nvPicPr>
          <p:cNvPr id="84" name="Picture 83"/>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099440" y="4492449"/>
            <a:ext cx="1034034" cy="902512"/>
          </a:xfrm>
          <a:prstGeom prst="rect">
            <a:avLst/>
          </a:prstGeom>
        </p:spPr>
      </p:pic>
      <p:pic>
        <p:nvPicPr>
          <p:cNvPr id="86" name="Picture 85"/>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805359" y="3463032"/>
            <a:ext cx="650311" cy="818272"/>
          </a:xfrm>
          <a:prstGeom prst="rect">
            <a:avLst/>
          </a:prstGeom>
        </p:spPr>
      </p:pic>
      <p:pic>
        <p:nvPicPr>
          <p:cNvPr id="87" name="Picture 86"/>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654953" y="5517327"/>
            <a:ext cx="914736" cy="937604"/>
          </a:xfrm>
          <a:prstGeom prst="rect">
            <a:avLst/>
          </a:prstGeom>
        </p:spPr>
      </p:pic>
      <p:pic>
        <p:nvPicPr>
          <p:cNvPr id="88" name="Picture 87"/>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5755280" y="4478444"/>
            <a:ext cx="768037" cy="833868"/>
          </a:xfrm>
          <a:prstGeom prst="rect">
            <a:avLst/>
          </a:prstGeom>
        </p:spPr>
      </p:pic>
      <p:pic>
        <p:nvPicPr>
          <p:cNvPr id="89" name="Picture 88"/>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7104297" y="3422459"/>
            <a:ext cx="1100348" cy="877710"/>
          </a:xfrm>
          <a:prstGeom prst="rect">
            <a:avLst/>
          </a:prstGeom>
        </p:spPr>
      </p:pic>
      <p:pic>
        <p:nvPicPr>
          <p:cNvPr id="90" name="Picture 89"/>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7180490" y="4405040"/>
            <a:ext cx="938945" cy="877710"/>
          </a:xfrm>
          <a:prstGeom prst="rect">
            <a:avLst/>
          </a:prstGeom>
        </p:spPr>
      </p:pic>
      <p:pic>
        <p:nvPicPr>
          <p:cNvPr id="91" name="Picture 90"/>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8683727" y="3392868"/>
            <a:ext cx="1172819" cy="856411"/>
          </a:xfrm>
          <a:prstGeom prst="rect">
            <a:avLst/>
          </a:prstGeom>
        </p:spPr>
      </p:pic>
      <p:pic>
        <p:nvPicPr>
          <p:cNvPr id="93" name="Picture 92"/>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8702785" y="4419758"/>
            <a:ext cx="1088983" cy="998577"/>
          </a:xfrm>
          <a:prstGeom prst="rect">
            <a:avLst/>
          </a:prstGeom>
        </p:spPr>
      </p:pic>
      <p:pic>
        <p:nvPicPr>
          <p:cNvPr id="114" name="Picture 113"/>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10365743" y="5527231"/>
            <a:ext cx="822364" cy="857359"/>
          </a:xfrm>
          <a:prstGeom prst="rect">
            <a:avLst/>
          </a:prstGeom>
        </p:spPr>
      </p:pic>
      <p:pic>
        <p:nvPicPr>
          <p:cNvPr id="116" name="Picture 115"/>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10463222" y="4419758"/>
            <a:ext cx="908069" cy="894846"/>
          </a:xfrm>
          <a:prstGeom prst="rect">
            <a:avLst/>
          </a:prstGeom>
        </p:spPr>
      </p:pic>
      <p:pic>
        <p:nvPicPr>
          <p:cNvPr id="117" name="Picture 116"/>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0594547" y="3350715"/>
            <a:ext cx="645421" cy="814001"/>
          </a:xfrm>
          <a:prstGeom prst="rect">
            <a:avLst/>
          </a:prstGeom>
        </p:spPr>
      </p:pic>
      <p:pic>
        <p:nvPicPr>
          <p:cNvPr id="119" name="Picture 118"/>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4133415" y="5527231"/>
            <a:ext cx="789937" cy="877709"/>
          </a:xfrm>
          <a:prstGeom prst="rect">
            <a:avLst/>
          </a:prstGeom>
        </p:spPr>
      </p:pic>
      <p:pic>
        <p:nvPicPr>
          <p:cNvPr id="120" name="Picture 119"/>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7211861" y="5573973"/>
            <a:ext cx="992785" cy="868150"/>
          </a:xfrm>
          <a:prstGeom prst="rect">
            <a:avLst/>
          </a:prstGeom>
        </p:spPr>
      </p:pic>
      <p:pic>
        <p:nvPicPr>
          <p:cNvPr id="122" name="Picture 121"/>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8622882" y="5612243"/>
            <a:ext cx="1248787" cy="833868"/>
          </a:xfrm>
          <a:prstGeom prst="rect">
            <a:avLst/>
          </a:prstGeom>
        </p:spPr>
      </p:pic>
      <p:sp>
        <p:nvSpPr>
          <p:cNvPr id="106" name="Rounded Rectangle 105"/>
          <p:cNvSpPr/>
          <p:nvPr/>
        </p:nvSpPr>
        <p:spPr>
          <a:xfrm>
            <a:off x="821664" y="2252380"/>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ounded Rectangle 106"/>
          <p:cNvSpPr/>
          <p:nvPr/>
        </p:nvSpPr>
        <p:spPr>
          <a:xfrm>
            <a:off x="2364586" y="2255270"/>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ounded Rectangle 107"/>
          <p:cNvSpPr/>
          <p:nvPr/>
        </p:nvSpPr>
        <p:spPr>
          <a:xfrm>
            <a:off x="3930807" y="2245348"/>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9" name="Rounded Rectangle 108"/>
          <p:cNvSpPr/>
          <p:nvPr/>
        </p:nvSpPr>
        <p:spPr>
          <a:xfrm>
            <a:off x="5512516" y="2236024"/>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ounded Rectangle 109"/>
          <p:cNvSpPr/>
          <p:nvPr/>
        </p:nvSpPr>
        <p:spPr>
          <a:xfrm>
            <a:off x="7007461" y="2246476"/>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ounded Rectangle 110"/>
          <p:cNvSpPr/>
          <p:nvPr/>
        </p:nvSpPr>
        <p:spPr>
          <a:xfrm>
            <a:off x="8563055" y="2252380"/>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2" name="Rounded Rectangle 111"/>
          <p:cNvSpPr/>
          <p:nvPr/>
        </p:nvSpPr>
        <p:spPr>
          <a:xfrm>
            <a:off x="10155391" y="2245348"/>
            <a:ext cx="1228713" cy="1029587"/>
          </a:xfrm>
          <a:prstGeom prst="roundRect">
            <a:avLst/>
          </a:prstGeom>
          <a:solidFill>
            <a:srgbClr val="3E0099"/>
          </a:solidFill>
          <a:ln>
            <a:solidFill>
              <a:srgbClr val="FEC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sign&#10;&#10;Description generated with high confidence">
            <a:extLst>
              <a:ext uri="{FF2B5EF4-FFF2-40B4-BE49-F238E27FC236}">
                <a16:creationId xmlns:a16="http://schemas.microsoft.com/office/drawing/2014/main" id="{FDB2AA95-B508-498F-8538-1B91D41D03B2}"/>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r="67031" b="54955"/>
          <a:stretch/>
        </p:blipFill>
        <p:spPr>
          <a:xfrm>
            <a:off x="1193049" y="2279488"/>
            <a:ext cx="553992" cy="585075"/>
          </a:xfrm>
          <a:prstGeom prst="roundRect">
            <a:avLst/>
          </a:prstGeom>
          <a:ln>
            <a:noFill/>
          </a:ln>
        </p:spPr>
      </p:pic>
      <p:pic>
        <p:nvPicPr>
          <p:cNvPr id="6" name="Picture 5">
            <a:extLst>
              <a:ext uri="{FF2B5EF4-FFF2-40B4-BE49-F238E27FC236}">
                <a16:creationId xmlns:a16="http://schemas.microsoft.com/office/drawing/2014/main" id="{1CC85764-3F2D-43E3-9918-E50961F69409}"/>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t="62719" r="28709" b="14796"/>
          <a:stretch/>
        </p:blipFill>
        <p:spPr>
          <a:xfrm>
            <a:off x="2430813" y="2904960"/>
            <a:ext cx="1101475" cy="232829"/>
          </a:xfrm>
          <a:prstGeom prst="rect">
            <a:avLst/>
          </a:prstGeom>
          <a:ln>
            <a:noFill/>
          </a:ln>
        </p:spPr>
      </p:pic>
      <p:pic>
        <p:nvPicPr>
          <p:cNvPr id="9" name="Picture 8">
            <a:extLst>
              <a:ext uri="{FF2B5EF4-FFF2-40B4-BE49-F238E27FC236}">
                <a16:creationId xmlns:a16="http://schemas.microsoft.com/office/drawing/2014/main" id="{2B968F50-C0D2-40A1-9070-3F896A74ACA0}"/>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t="5643" r="60140" b="45183"/>
          <a:stretch/>
        </p:blipFill>
        <p:spPr>
          <a:xfrm>
            <a:off x="2664941" y="2313033"/>
            <a:ext cx="602613" cy="498222"/>
          </a:xfrm>
          <a:prstGeom prst="rect">
            <a:avLst/>
          </a:prstGeom>
          <a:ln>
            <a:noFill/>
          </a:ln>
        </p:spPr>
      </p:pic>
      <p:pic>
        <p:nvPicPr>
          <p:cNvPr id="10" name="Picture 9" descr="A close up of a sign&#10;&#10;Description generated with high confidence">
            <a:extLst>
              <a:ext uri="{FF2B5EF4-FFF2-40B4-BE49-F238E27FC236}">
                <a16:creationId xmlns:a16="http://schemas.microsoft.com/office/drawing/2014/main" id="{D1C98531-1795-4A2E-92F8-1AC33DF2A9E4}"/>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t="49464" r="34148" b="18816"/>
          <a:stretch/>
        </p:blipFill>
        <p:spPr>
          <a:xfrm>
            <a:off x="859115" y="2809197"/>
            <a:ext cx="1179666" cy="439240"/>
          </a:xfrm>
          <a:prstGeom prst="roundRect">
            <a:avLst/>
          </a:prstGeom>
          <a:ln>
            <a:noFill/>
          </a:ln>
        </p:spPr>
      </p:pic>
      <p:pic>
        <p:nvPicPr>
          <p:cNvPr id="11" name="Picture 10">
            <a:extLst>
              <a:ext uri="{FF2B5EF4-FFF2-40B4-BE49-F238E27FC236}">
                <a16:creationId xmlns:a16="http://schemas.microsoft.com/office/drawing/2014/main" id="{95563A0A-ED4F-44DB-B003-CD9A63EC86C8}"/>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l="30754" t="59262" b="22293"/>
          <a:stretch/>
        </p:blipFill>
        <p:spPr>
          <a:xfrm>
            <a:off x="4060991" y="3007543"/>
            <a:ext cx="1026568" cy="202443"/>
          </a:xfrm>
          <a:prstGeom prst="rect">
            <a:avLst/>
          </a:prstGeom>
          <a:ln>
            <a:noFill/>
          </a:ln>
        </p:spPr>
      </p:pic>
      <p:pic>
        <p:nvPicPr>
          <p:cNvPr id="12" name="Picture 11">
            <a:extLst>
              <a:ext uri="{FF2B5EF4-FFF2-40B4-BE49-F238E27FC236}">
                <a16:creationId xmlns:a16="http://schemas.microsoft.com/office/drawing/2014/main" id="{364E7EE0-3E94-49FE-B3DC-29F7DED22EB8}"/>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r="63288" b="47035"/>
          <a:stretch/>
        </p:blipFill>
        <p:spPr>
          <a:xfrm>
            <a:off x="4060991" y="2325236"/>
            <a:ext cx="613052" cy="654782"/>
          </a:xfrm>
          <a:prstGeom prst="rect">
            <a:avLst/>
          </a:prstGeom>
          <a:ln>
            <a:noFill/>
          </a:ln>
        </p:spPr>
      </p:pic>
      <p:pic>
        <p:nvPicPr>
          <p:cNvPr id="13" name="Picture 12">
            <a:extLst>
              <a:ext uri="{FF2B5EF4-FFF2-40B4-BE49-F238E27FC236}">
                <a16:creationId xmlns:a16="http://schemas.microsoft.com/office/drawing/2014/main" id="{39367091-2F45-45C0-AC65-15C589389B93}"/>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t="52657" r="68284" b="24882"/>
          <a:stretch/>
        </p:blipFill>
        <p:spPr>
          <a:xfrm>
            <a:off x="4451532" y="2707663"/>
            <a:ext cx="466759" cy="244727"/>
          </a:xfrm>
          <a:prstGeom prst="rect">
            <a:avLst/>
          </a:prstGeom>
          <a:ln>
            <a:noFill/>
          </a:ln>
        </p:spPr>
      </p:pic>
      <p:pic>
        <p:nvPicPr>
          <p:cNvPr id="14" name="Picture 13" descr="A close up of a sign&#10;&#10;Description generated with high confidence">
            <a:extLst>
              <a:ext uri="{FF2B5EF4-FFF2-40B4-BE49-F238E27FC236}">
                <a16:creationId xmlns:a16="http://schemas.microsoft.com/office/drawing/2014/main" id="{F71402E2-86FE-41F6-ACB3-E31AE1D08D11}"/>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t="62103" r="52345" b="16161"/>
          <a:stretch/>
        </p:blipFill>
        <p:spPr>
          <a:xfrm>
            <a:off x="5779990" y="2918683"/>
            <a:ext cx="734128" cy="245414"/>
          </a:xfrm>
          <a:prstGeom prst="rect">
            <a:avLst/>
          </a:prstGeom>
          <a:ln>
            <a:noFill/>
          </a:ln>
        </p:spPr>
      </p:pic>
      <p:pic>
        <p:nvPicPr>
          <p:cNvPr id="15" name="Picture 14" descr="A close up of a sign&#10;&#10;Description generated with high confidence">
            <a:extLst>
              <a:ext uri="{FF2B5EF4-FFF2-40B4-BE49-F238E27FC236}">
                <a16:creationId xmlns:a16="http://schemas.microsoft.com/office/drawing/2014/main" id="{564887AB-3E53-4B65-9486-18858D7A5FAF}"/>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l="3152" t="3295" r="44290" b="47150"/>
          <a:stretch/>
        </p:blipFill>
        <p:spPr>
          <a:xfrm>
            <a:off x="5754059" y="2336410"/>
            <a:ext cx="780563" cy="539430"/>
          </a:xfrm>
          <a:prstGeom prst="rect">
            <a:avLst/>
          </a:prstGeom>
          <a:ln>
            <a:noFill/>
          </a:ln>
        </p:spPr>
      </p:pic>
      <p:pic>
        <p:nvPicPr>
          <p:cNvPr id="16" name="Picture 15">
            <a:extLst>
              <a:ext uri="{FF2B5EF4-FFF2-40B4-BE49-F238E27FC236}">
                <a16:creationId xmlns:a16="http://schemas.microsoft.com/office/drawing/2014/main" id="{9ABF86E4-6D48-40FD-AB56-F63A25C28618}"/>
              </a:ext>
            </a:extLst>
          </p:cNvPr>
          <p:cNvPicPr>
            <a:picLocks noChangeAspect="1"/>
          </p:cNvPicPr>
          <p:nvPr/>
        </p:nvPicPr>
        <p:blipFill rotWithShape="1">
          <a:blip r:embed="rId28">
            <a:extLst>
              <a:ext uri="{28A0092B-C50C-407E-A947-70E740481C1C}">
                <a14:useLocalDpi xmlns:a14="http://schemas.microsoft.com/office/drawing/2010/main"/>
              </a:ext>
            </a:extLst>
          </a:blip>
          <a:srcRect r="38293" b="42747"/>
          <a:stretch/>
        </p:blipFill>
        <p:spPr>
          <a:xfrm>
            <a:off x="7074995" y="2324218"/>
            <a:ext cx="1016319" cy="535370"/>
          </a:xfrm>
          <a:prstGeom prst="rect">
            <a:avLst/>
          </a:prstGeom>
          <a:ln>
            <a:noFill/>
          </a:ln>
        </p:spPr>
      </p:pic>
      <p:pic>
        <p:nvPicPr>
          <p:cNvPr id="17" name="Picture 16">
            <a:extLst>
              <a:ext uri="{FF2B5EF4-FFF2-40B4-BE49-F238E27FC236}">
                <a16:creationId xmlns:a16="http://schemas.microsoft.com/office/drawing/2014/main" id="{3EEC4C70-B3D0-4F90-A31C-873E2C30C766}"/>
              </a:ext>
            </a:extLst>
          </p:cNvPr>
          <p:cNvPicPr>
            <a:picLocks noChangeAspect="1"/>
          </p:cNvPicPr>
          <p:nvPr/>
        </p:nvPicPr>
        <p:blipFill rotWithShape="1">
          <a:blip r:embed="rId28">
            <a:extLst>
              <a:ext uri="{28A0092B-C50C-407E-A947-70E740481C1C}">
                <a14:useLocalDpi xmlns:a14="http://schemas.microsoft.com/office/drawing/2010/main"/>
              </a:ext>
            </a:extLst>
          </a:blip>
          <a:srcRect l="47433" t="69078" b="13437"/>
          <a:stretch/>
        </p:blipFill>
        <p:spPr>
          <a:xfrm>
            <a:off x="7218972" y="3060243"/>
            <a:ext cx="939758" cy="177465"/>
          </a:xfrm>
          <a:prstGeom prst="rect">
            <a:avLst/>
          </a:prstGeom>
          <a:ln>
            <a:noFill/>
          </a:ln>
        </p:spPr>
      </p:pic>
      <p:pic>
        <p:nvPicPr>
          <p:cNvPr id="18" name="Picture 17">
            <a:extLst>
              <a:ext uri="{FF2B5EF4-FFF2-40B4-BE49-F238E27FC236}">
                <a16:creationId xmlns:a16="http://schemas.microsoft.com/office/drawing/2014/main" id="{D2F18385-8E27-4A60-B267-141F99879F1F}"/>
              </a:ext>
            </a:extLst>
          </p:cNvPr>
          <p:cNvPicPr>
            <a:picLocks noChangeAspect="1"/>
          </p:cNvPicPr>
          <p:nvPr/>
        </p:nvPicPr>
        <p:blipFill rotWithShape="1">
          <a:blip r:embed="rId28">
            <a:extLst>
              <a:ext uri="{28A0092B-C50C-407E-A947-70E740481C1C}">
                <a14:useLocalDpi xmlns:a14="http://schemas.microsoft.com/office/drawing/2010/main"/>
              </a:ext>
            </a:extLst>
          </a:blip>
          <a:srcRect t="65804" r="49636" b="12912"/>
          <a:stretch/>
        </p:blipFill>
        <p:spPr>
          <a:xfrm>
            <a:off x="7047430" y="2815074"/>
            <a:ext cx="955643" cy="229295"/>
          </a:xfrm>
          <a:prstGeom prst="rect">
            <a:avLst/>
          </a:prstGeom>
          <a:ln>
            <a:noFill/>
          </a:ln>
        </p:spPr>
      </p:pic>
      <p:pic>
        <p:nvPicPr>
          <p:cNvPr id="19" name="Picture 18" descr="A close up of a sign&#10;&#10;Description generated with high confidence">
            <a:extLst>
              <a:ext uri="{FF2B5EF4-FFF2-40B4-BE49-F238E27FC236}">
                <a16:creationId xmlns:a16="http://schemas.microsoft.com/office/drawing/2014/main" id="{A8AA8C89-A640-4402-BF88-9949F10A02C0}"/>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t="59383" r="21142" b="21141"/>
          <a:stretch/>
        </p:blipFill>
        <p:spPr>
          <a:xfrm>
            <a:off x="8629440" y="2943028"/>
            <a:ext cx="1072230" cy="224069"/>
          </a:xfrm>
          <a:prstGeom prst="rect">
            <a:avLst/>
          </a:prstGeom>
          <a:ln>
            <a:solidFill>
              <a:srgbClr val="3E0099"/>
            </a:solidFill>
          </a:ln>
        </p:spPr>
      </p:pic>
      <p:pic>
        <p:nvPicPr>
          <p:cNvPr id="20" name="Picture 19" descr="A close up of a sign&#10;&#10;Description generated with high confidence">
            <a:extLst>
              <a:ext uri="{FF2B5EF4-FFF2-40B4-BE49-F238E27FC236}">
                <a16:creationId xmlns:a16="http://schemas.microsoft.com/office/drawing/2014/main" id="{4B8227DD-6337-4154-BCD1-C165BF283709}"/>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r="50970" b="49308"/>
          <a:stretch/>
        </p:blipFill>
        <p:spPr>
          <a:xfrm>
            <a:off x="8811406" y="2317161"/>
            <a:ext cx="742178" cy="649278"/>
          </a:xfrm>
          <a:prstGeom prst="rect">
            <a:avLst/>
          </a:prstGeom>
          <a:ln>
            <a:solidFill>
              <a:srgbClr val="3E0099"/>
            </a:solidFill>
          </a:ln>
        </p:spPr>
      </p:pic>
      <p:pic>
        <p:nvPicPr>
          <p:cNvPr id="21" name="Picture 20" descr="A close up of a sign&#10;&#10;Description generated with high confidence">
            <a:extLst>
              <a:ext uri="{FF2B5EF4-FFF2-40B4-BE49-F238E27FC236}">
                <a16:creationId xmlns:a16="http://schemas.microsoft.com/office/drawing/2014/main" id="{25F119FE-A1B3-4712-A499-2DADAED00E92}"/>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l="7486" t="55952" r="36738" b="22515"/>
          <a:stretch/>
        </p:blipFill>
        <p:spPr>
          <a:xfrm>
            <a:off x="10428880" y="2899934"/>
            <a:ext cx="696091" cy="244440"/>
          </a:xfrm>
          <a:prstGeom prst="rect">
            <a:avLst/>
          </a:prstGeom>
          <a:ln>
            <a:solidFill>
              <a:srgbClr val="3E0099"/>
            </a:solidFill>
          </a:ln>
        </p:spPr>
      </p:pic>
      <p:pic>
        <p:nvPicPr>
          <p:cNvPr id="22" name="Picture 21" descr="A close up of a sign&#10;&#10;Description generated with high confidence">
            <a:extLst>
              <a:ext uri="{FF2B5EF4-FFF2-40B4-BE49-F238E27FC236}">
                <a16:creationId xmlns:a16="http://schemas.microsoft.com/office/drawing/2014/main" id="{A3EDD75D-75AC-4370-A724-6BB5B1ABD73B}"/>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r="51606" b="52849"/>
          <a:stretch/>
        </p:blipFill>
        <p:spPr>
          <a:xfrm>
            <a:off x="10421701" y="2305457"/>
            <a:ext cx="696091" cy="616914"/>
          </a:xfrm>
          <a:prstGeom prst="rect">
            <a:avLst/>
          </a:prstGeom>
          <a:ln>
            <a:solidFill>
              <a:srgbClr val="3E0099"/>
            </a:solidFill>
          </a:ln>
        </p:spPr>
      </p:pic>
      <p:sp>
        <p:nvSpPr>
          <p:cNvPr id="24" name="TextBox 23">
            <a:extLst>
              <a:ext uri="{FF2B5EF4-FFF2-40B4-BE49-F238E27FC236}">
                <a16:creationId xmlns:a16="http://schemas.microsoft.com/office/drawing/2014/main" id="{36310C44-946B-40C0-A24F-12D2D257CDC6}"/>
              </a:ext>
            </a:extLst>
          </p:cNvPr>
          <p:cNvSpPr txBox="1"/>
          <p:nvPr/>
        </p:nvSpPr>
        <p:spPr>
          <a:xfrm>
            <a:off x="499730" y="330577"/>
            <a:ext cx="10060675" cy="1631216"/>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Disempowerment drives child protection challenges</a:t>
            </a:r>
          </a:p>
        </p:txBody>
      </p:sp>
    </p:spTree>
    <p:extLst>
      <p:ext uri="{BB962C8B-B14F-4D97-AF65-F5344CB8AC3E}">
        <p14:creationId xmlns:p14="http://schemas.microsoft.com/office/powerpoint/2010/main" val="4073554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6|2.4|2.9|3.1|7.4|2|3.9"/>
</p:tagLst>
</file>

<file path=ppt/tags/tag2.xml><?xml version="1.0" encoding="utf-8"?>
<p:tagLst xmlns:a="http://schemas.openxmlformats.org/drawingml/2006/main" xmlns:r="http://schemas.openxmlformats.org/officeDocument/2006/relationships" xmlns:p="http://schemas.openxmlformats.org/presentationml/2006/main">
  <p:tag name="TIMING" val="|4|15.8"/>
</p:tagLst>
</file>

<file path=ppt/tags/tag3.xml><?xml version="1.0" encoding="utf-8"?>
<p:tagLst xmlns:a="http://schemas.openxmlformats.org/drawingml/2006/main" xmlns:r="http://schemas.openxmlformats.org/officeDocument/2006/relationships" xmlns:p="http://schemas.openxmlformats.org/presentationml/2006/main">
  <p:tag name="TIMING" val="|6|8.8|10.9"/>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38497</TotalTime>
  <Words>2621</Words>
  <Application>Microsoft Macintosh PowerPoint</Application>
  <PresentationFormat>Widescreen</PresentationFormat>
  <Paragraphs>140</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Calibri Light</vt:lpstr>
      <vt:lpstr>Century Gothic</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782</cp:revision>
  <cp:lastPrinted>2020-11-10T18:22:51Z</cp:lastPrinted>
  <dcterms:created xsi:type="dcterms:W3CDTF">2015-05-17T14:23:03Z</dcterms:created>
  <dcterms:modified xsi:type="dcterms:W3CDTF">2021-12-01T16:51:10Z</dcterms:modified>
</cp:coreProperties>
</file>